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3" r:id="rId4"/>
    <p:sldId id="264" r:id="rId5"/>
    <p:sldId id="267" r:id="rId6"/>
    <p:sldId id="268" r:id="rId7"/>
    <p:sldId id="265" r:id="rId8"/>
    <p:sldId id="269" r:id="rId9"/>
    <p:sldId id="270" r:id="rId10"/>
    <p:sldId id="266" r:id="rId11"/>
    <p:sldId id="271" r:id="rId12"/>
    <p:sldId id="258" r:id="rId13"/>
    <p:sldId id="262" r:id="rId14"/>
  </p:sldIdLst>
  <p:sldSz cx="12192000" cy="6858000"/>
  <p:notesSz cx="6858000" cy="9144000"/>
  <p:embeddedFontLst>
    <p:embeddedFont>
      <p:font typeface="Are You Freakin' Serious " pitchFamily="2" charset="0"/>
      <p:regular r:id="rId16"/>
    </p:embeddedFont>
    <p:embeddedFont>
      <p:font typeface="Proxima Nova Alt Rg" panose="02000506030000020004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7DA"/>
    <a:srgbClr val="B589B3"/>
    <a:srgbClr val="FDF9D9"/>
    <a:srgbClr val="D99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728"/>
  </p:normalViewPr>
  <p:slideViewPr>
    <p:cSldViewPr snapToGrid="0">
      <p:cViewPr>
        <p:scale>
          <a:sx n="68" d="100"/>
          <a:sy n="68" d="100"/>
        </p:scale>
        <p:origin x="1944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C0018-CE88-A04F-AC16-D93E760389C8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1C405-F2AF-804E-9E40-E6C51678D1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384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81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CB8B4-973A-6C9D-1ECA-96A7CE504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49BB3-50AE-F88A-DFA2-92819A29A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E0EBD-FC16-7839-7194-06F3750AB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48D48-533E-7E9D-16D4-C335C1FEA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63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D6A1D-91D5-7CCD-0023-9D52E9087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8128A8-EF89-F605-112E-063F4F7B1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9CEF3-DF24-8122-5462-F105586AD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0E874-1570-6183-C8D1-9FC63C028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35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15756-C7A3-295F-6D85-6DE59647A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75837-0206-52D3-7911-EF41CEBDD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D1C6E-014E-ADB6-7C61-34787CF29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32C2F-6F78-4C50-1D67-4E733B3CB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16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2698D-A6BE-4DF6-E880-A32060915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A6F11F-0C22-D201-DA22-2C03F3C4E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368856-DD49-B4A6-994D-01FAF4B47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812E6-1E2E-0123-677A-34E479AED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72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F39EC-6B2E-3C54-055C-2FCE346C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8AF73-DC14-D800-1DDF-F166CE6B8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70AA3-8BDE-75F2-21E7-6F990002B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71D5B-4D62-91ED-C554-60AE773FC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53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67910-6F8D-20D6-0B94-B5C10B61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BEDA9-1B6A-AEE9-BEF5-F98B43F06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6035EA-D927-F43B-740A-DDE769261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6DC5C-B0F1-196C-A732-6F8EB717D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20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41900-4132-0287-E06C-6F86BD67B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3FC8E-5DA1-B6F9-3B86-4284CE77B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8A6514-C0AE-8C65-EEE6-57BC8B38C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BD253-52DF-6F82-FE89-68D028518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89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6BDE-65B9-8F73-B379-0B095DD3D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A454A-1A19-54C0-8547-B9AAA00EC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8DE4B-2BAD-4613-455B-66EED699C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08FB1-4F8A-C763-4BDB-F845C5199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81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D1E56-7100-0208-EAE0-6D5E58FA1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EA536-17FB-BF19-61B3-870989627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A8C22-ADF9-D2A8-29DC-88548F144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B46F6-41D3-D09C-51F1-7F8638F68D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963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1F7C8-07DC-CEBB-F23A-73A3A6E52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02D63-3729-4071-0E60-4D9B4268C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622D3-E0EF-A82D-B306-47631184C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Layer 1.png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3FD1E-3E2F-6CA8-28C7-09BD0A562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405-F2AF-804E-9E40-E6C51678D1B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21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2455-B98C-D3DD-E2F4-D3A29954F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9FC42-5445-7837-A520-31D102639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BBA3F-75BA-570A-A44D-4347F42E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4552-795D-5CCE-8BFE-D87EE211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68A8-3FA6-8490-6AF9-CDDBE994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5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65D4-5ADB-91AC-B0D2-8D0A5BCD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1A4D8-4E7A-2C67-63D5-5088F7A83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8855-87DF-E16B-613A-C46598CA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3919-E0B7-A116-FBDC-2CFDC47C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8E7F-59B1-C4EF-D09D-3E6A8712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17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36311-2622-B7AF-CB0D-7AF2C1301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89A1-CB0D-2D72-B642-8E9D8F99B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A718A-B926-C4F5-705A-B18B8EA4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837C0-7D53-742E-2CF8-B583EFE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53975-6264-34FD-8C46-23EA3A30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01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867A-F0B1-D308-DE3C-B66EAF71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C4A1C-E541-A58B-ED88-85EBB7EA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27F74-8E5A-B73B-1C2A-53270DD6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3275-BB5B-48BF-345C-1AD8A3E3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768D-1516-9281-0297-D3E1CCBC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27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C3EE-8A00-5FBA-C403-5DCDE5E4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6FC67-138B-19D4-8093-EE0CCA321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2839B-41B5-9048-0E5A-1D35950D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ADB0C-AF53-5A06-BB49-AD6CDAE7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4F814-76E9-AA23-649A-ED3F832E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4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727C-CF46-DC7C-CAE6-EC7719EE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5B2C-7C12-FFF7-1841-47B48C9C0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B0627-0C27-C06B-996E-76CFD4E9C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452A8-A217-5426-7C2A-A4E3FF06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7F129-5B4B-2963-FE5A-859EEB7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F2F57-4A0D-CD25-A12A-1ED03C87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7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2824-C216-C448-07AA-97605A44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FEF2D-9483-3EF2-9205-9615E1EE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E675-3AB3-C935-56C7-F57F7FF9D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CD25D-412A-E4B4-9AEC-44176AD08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6F26C-F2BE-CCB7-28F5-0AE33D8D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D34B7-C869-2FFA-E17D-66A13EA6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9B0BB0-15E4-4622-178A-F07F283C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D3142-7E72-EE43-9748-4419DA7F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86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0DD4-90AA-D7B4-5CC6-1B6B8092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D010E-FFE0-F71F-F3EF-E0B8EEB3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4D190-8EE3-2361-A296-47BE0AE4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3D022-2843-F3AF-4D02-141FC9A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474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87DF5-0C76-7417-5762-5AFDE7C7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2321E-DF44-E583-9EE5-7F59E028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861F3-A4B9-CA4A-1D01-C962CB0F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41192DF-ECCD-D813-8B65-FD06AAFC5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915" y="6417596"/>
            <a:ext cx="70417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C0A0-18C7-6188-383D-5BEEAAC8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DE1C-72DE-321C-851A-5EF88176F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65060-40A2-B5DD-9507-0EA5D97E6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EF1D4-1DCD-BD05-DC79-5672A14C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1E62A-2117-A8E5-B87A-9E3D4C69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2C765-1401-910F-A928-EED10933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10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D087-8DA1-C895-2E8C-F5C8A517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EA0A3-97D9-EF29-D999-5CC2725B4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08B4A-1367-B5FB-EE90-473DE160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2AC21-CD63-E385-70BD-1626AF7D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61893-BED7-AFF5-6DAB-372AEC35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CC86C-8375-1EA5-385E-48AB3840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78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8EEE1-C4CC-5FEC-BFB1-D528C83B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D010F-4C1E-588C-1C29-F4002269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BF993-9DDC-FB3F-F814-E43F76674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DF7189-04EC-F64A-A2E6-81D6000609BD}" type="datetimeFigureOut">
              <a:rPr lang="en-AU" smtClean="0"/>
              <a:t>23/2/2026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68095-42CC-77D4-791D-B3AC4BF0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860D-34AF-9708-FFC3-7E477497F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293F3-E94D-7345-B731-2BC409F524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9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8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722F493-A171-0BDD-B40A-B6D9FFD72695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8B574D-EB93-3476-55A1-20E16991A2F9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1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3B890714-4645-3BFB-6CE3-A68B4D50F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04D240-C806-3C26-0C72-7B91404BEBDF}"/>
              </a:ext>
            </a:extLst>
          </p:cNvPr>
          <p:cNvSpPr txBox="1"/>
          <p:nvPr/>
        </p:nvSpPr>
        <p:spPr>
          <a:xfrm>
            <a:off x="4974539" y="606368"/>
            <a:ext cx="22429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800" b="1" spc="300" dirty="0">
                <a:latin typeface="Are You Freakin' Serious " pitchFamily="2" charset="0"/>
              </a:rPr>
              <a:t>Data</a:t>
            </a:r>
            <a:endParaRPr lang="en-AU" sz="23900" b="1" spc="300" dirty="0">
              <a:latin typeface="Are You Freakin' Serious 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C578B7-C067-6BC9-5BEC-DAA91CB59E78}"/>
              </a:ext>
            </a:extLst>
          </p:cNvPr>
          <p:cNvSpPr txBox="1"/>
          <p:nvPr/>
        </p:nvSpPr>
        <p:spPr>
          <a:xfrm>
            <a:off x="807013" y="2042652"/>
            <a:ext cx="97183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Proxima Nova Alt Rg" panose="02000506030000020004" pitchFamily="2" charset="77"/>
              </a:rPr>
              <a:t>We Are Learning To:</a:t>
            </a:r>
          </a:p>
          <a:p>
            <a:r>
              <a:rPr lang="en-AU" sz="2800" dirty="0">
                <a:latin typeface="Proxima Nova Alt Rg" panose="02000506030000020004" pitchFamily="2" charset="77"/>
              </a:rPr>
              <a:t>We are learning to collect and represent data.</a:t>
            </a:r>
          </a:p>
          <a:p>
            <a:endParaRPr lang="en-AU" sz="2800" dirty="0">
              <a:latin typeface="Proxima Nova Alt Rg" panose="02000506030000020004" pitchFamily="2" charset="77"/>
            </a:endParaRPr>
          </a:p>
          <a:p>
            <a:r>
              <a:rPr lang="en-AU" sz="2800" b="1" dirty="0">
                <a:latin typeface="Proxima Nova Alt Rg" panose="02000506030000020004" pitchFamily="2" charset="77"/>
              </a:rPr>
              <a:t>What I’m Looking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Proxima Nova Alt Rg" panose="02000506030000020004" pitchFamily="2" charset="77"/>
              </a:rPr>
              <a:t>I can watch carefully and count accurately.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Proxima Nova Alt Rg" panose="02000506030000020004" pitchFamily="2" charset="77"/>
              </a:rPr>
              <a:t>I can record information using tally marks.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Proxima Nova Alt Rg" panose="02000506030000020004" pitchFamily="2" charset="77"/>
              </a:rPr>
              <a:t>I can count my tally marks to find the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Proxima Nova Alt Rg" panose="02000506030000020004" pitchFamily="2" charset="77"/>
              </a:rPr>
              <a:t>I can use my data to create a clear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latin typeface="Proxima Nova Alt Rg" panose="02000506030000020004" pitchFamily="2" charset="77"/>
              </a:rPr>
              <a:t>I can answer questions about my graph.</a:t>
            </a:r>
          </a:p>
        </p:txBody>
      </p:sp>
      <p:pic>
        <p:nvPicPr>
          <p:cNvPr id="3" name="Picture 2" descr="A cartoon of a child holding a sign&#10;&#10;AI-generated content may be incorrect.">
            <a:extLst>
              <a:ext uri="{FF2B5EF4-FFF2-40B4-BE49-F238E27FC236}">
                <a16:creationId xmlns:a16="http://schemas.microsoft.com/office/drawing/2014/main" id="{404C6578-B332-1228-B063-A6A6898CA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768" y="1098070"/>
            <a:ext cx="3293986" cy="553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2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F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8D408-2ED9-3790-0C36-5A4D812C1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38D34A96-6E2F-2327-DF95-A9A7D0E3897A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8412D8-4E57-8996-4123-EA389C13A06B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1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CC845CB-8198-1B31-10C0-320727161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E8EE1BE5-DCED-27DC-9960-02035AAB6B3E}"/>
              </a:ext>
            </a:extLst>
          </p:cNvPr>
          <p:cNvSpPr/>
          <p:nvPr/>
        </p:nvSpPr>
        <p:spPr>
          <a:xfrm>
            <a:off x="6754105" y="5367909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0E67D6-6279-3790-314A-3EEB5F6546A8}"/>
              </a:ext>
            </a:extLst>
          </p:cNvPr>
          <p:cNvSpPr/>
          <p:nvPr/>
        </p:nvSpPr>
        <p:spPr>
          <a:xfrm>
            <a:off x="6754105" y="506114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E21EF34-2ACD-3C4D-0837-CD80483C4B35}"/>
              </a:ext>
            </a:extLst>
          </p:cNvPr>
          <p:cNvSpPr/>
          <p:nvPr/>
        </p:nvSpPr>
        <p:spPr>
          <a:xfrm>
            <a:off x="6754105" y="475436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F1C4272-19A1-B6D0-81E8-C1C6B4EB7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08425"/>
              </p:ext>
            </p:extLst>
          </p:nvPr>
        </p:nvGraphicFramePr>
        <p:xfrm>
          <a:off x="770356" y="2092211"/>
          <a:ext cx="4860000" cy="409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497849593"/>
                    </a:ext>
                  </a:extLst>
                </a:gridCol>
                <a:gridCol w="3744000">
                  <a:extLst>
                    <a:ext uri="{9D8B030D-6E8A-4147-A177-3AD203B41FA5}">
                      <a16:colId xmlns:a16="http://schemas.microsoft.com/office/drawing/2014/main" val="2081030124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Tally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107855"/>
                  </a:ext>
                </a:extLst>
              </a:tr>
              <a:tr h="897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02786"/>
                  </a:ext>
                </a:extLst>
              </a:tr>
              <a:tr h="897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645169"/>
                  </a:ext>
                </a:extLst>
              </a:tr>
              <a:tr h="897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09331"/>
                  </a:ext>
                </a:extLst>
              </a:tr>
              <a:tr h="897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1898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4EB744D-F175-94B0-BC95-1ECE2DC173B1}"/>
              </a:ext>
            </a:extLst>
          </p:cNvPr>
          <p:cNvSpPr txBox="1"/>
          <p:nvPr/>
        </p:nvSpPr>
        <p:spPr>
          <a:xfrm>
            <a:off x="1515086" y="599595"/>
            <a:ext cx="3956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b="1" spc="300" dirty="0">
                <a:latin typeface="Are You Freakin' Serious " pitchFamily="2" charset="0"/>
              </a:rPr>
              <a:t>Collecting Data</a:t>
            </a:r>
            <a:endParaRPr lang="en-AU" sz="8800" b="1" spc="300" dirty="0">
              <a:latin typeface="Are You Freakin' Serious 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6E656-0B38-0650-61EA-F89E8E813D53}"/>
              </a:ext>
            </a:extLst>
          </p:cNvPr>
          <p:cNvSpPr txBox="1"/>
          <p:nvPr/>
        </p:nvSpPr>
        <p:spPr>
          <a:xfrm>
            <a:off x="670125" y="1333497"/>
            <a:ext cx="564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Pick your favourite pet and click on the picture of </a:t>
            </a:r>
          </a:p>
          <a:p>
            <a:r>
              <a:rPr lang="en-AU" sz="2000" dirty="0"/>
              <a:t>the pet to add a tally mark or a box on the graph.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5013A6-02CF-794F-7471-896C7A1B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9265" y="2685174"/>
            <a:ext cx="944590" cy="7442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41CCC4-E718-E3F3-86A0-A860D2CE4C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3895" y="3556134"/>
            <a:ext cx="695331" cy="786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CB2E74-1DCB-4BE3-88FA-DFD14A89A1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2827" y="4452123"/>
            <a:ext cx="837466" cy="79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F66E20-395D-CC0F-4AE3-1E7A38728B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98712" y="5385837"/>
            <a:ext cx="865697" cy="72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3E83CB-D2E0-0D36-C5DA-E8D2DCF95297}"/>
              </a:ext>
            </a:extLst>
          </p:cNvPr>
          <p:cNvCxnSpPr>
            <a:cxnSpLocks/>
          </p:cNvCxnSpPr>
          <p:nvPr/>
        </p:nvCxnSpPr>
        <p:spPr>
          <a:xfrm>
            <a:off x="2152149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3C0B64-54AC-22EC-E6C3-6CE2049D596A}"/>
              </a:ext>
            </a:extLst>
          </p:cNvPr>
          <p:cNvCxnSpPr>
            <a:cxnSpLocks/>
          </p:cNvCxnSpPr>
          <p:nvPr/>
        </p:nvCxnSpPr>
        <p:spPr>
          <a:xfrm>
            <a:off x="2398721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1A35B4-DD35-9B46-7792-0E5B94FFC02D}"/>
              </a:ext>
            </a:extLst>
          </p:cNvPr>
          <p:cNvCxnSpPr>
            <a:cxnSpLocks/>
          </p:cNvCxnSpPr>
          <p:nvPr/>
        </p:nvCxnSpPr>
        <p:spPr>
          <a:xfrm>
            <a:off x="2645293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6E838A-EBC1-F8B2-BEDB-A28D15F9072E}"/>
              </a:ext>
            </a:extLst>
          </p:cNvPr>
          <p:cNvCxnSpPr>
            <a:cxnSpLocks/>
          </p:cNvCxnSpPr>
          <p:nvPr/>
        </p:nvCxnSpPr>
        <p:spPr>
          <a:xfrm>
            <a:off x="2891865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271E3C-08FF-90FB-21D9-A7B7B95EC333}"/>
              </a:ext>
            </a:extLst>
          </p:cNvPr>
          <p:cNvCxnSpPr>
            <a:cxnSpLocks/>
          </p:cNvCxnSpPr>
          <p:nvPr/>
        </p:nvCxnSpPr>
        <p:spPr>
          <a:xfrm>
            <a:off x="2018007" y="304230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0C7139C-31A0-4F6A-E00A-1FD0BC671D69}"/>
              </a:ext>
            </a:extLst>
          </p:cNvPr>
          <p:cNvCxnSpPr>
            <a:cxnSpLocks/>
          </p:cNvCxnSpPr>
          <p:nvPr/>
        </p:nvCxnSpPr>
        <p:spPr>
          <a:xfrm>
            <a:off x="3381659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3A689D-3C3D-F015-F09E-863F06542A1D}"/>
              </a:ext>
            </a:extLst>
          </p:cNvPr>
          <p:cNvCxnSpPr>
            <a:cxnSpLocks/>
          </p:cNvCxnSpPr>
          <p:nvPr/>
        </p:nvCxnSpPr>
        <p:spPr>
          <a:xfrm>
            <a:off x="3628231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DD848B-84B9-C591-A72E-5A8E0679D079}"/>
              </a:ext>
            </a:extLst>
          </p:cNvPr>
          <p:cNvCxnSpPr>
            <a:cxnSpLocks/>
          </p:cNvCxnSpPr>
          <p:nvPr/>
        </p:nvCxnSpPr>
        <p:spPr>
          <a:xfrm>
            <a:off x="3874803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8C54C8-9006-20B3-F823-2708B28A928E}"/>
              </a:ext>
            </a:extLst>
          </p:cNvPr>
          <p:cNvCxnSpPr>
            <a:cxnSpLocks/>
          </p:cNvCxnSpPr>
          <p:nvPr/>
        </p:nvCxnSpPr>
        <p:spPr>
          <a:xfrm>
            <a:off x="4121375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334314E-2A0C-49C2-9F4B-03BF330B2AD4}"/>
              </a:ext>
            </a:extLst>
          </p:cNvPr>
          <p:cNvCxnSpPr>
            <a:cxnSpLocks/>
          </p:cNvCxnSpPr>
          <p:nvPr/>
        </p:nvCxnSpPr>
        <p:spPr>
          <a:xfrm>
            <a:off x="3247517" y="304230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5AC1D6-77B6-C3A8-7260-E2B2173444D4}"/>
              </a:ext>
            </a:extLst>
          </p:cNvPr>
          <p:cNvCxnSpPr>
            <a:cxnSpLocks/>
          </p:cNvCxnSpPr>
          <p:nvPr/>
        </p:nvCxnSpPr>
        <p:spPr>
          <a:xfrm>
            <a:off x="4611169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05C76C8-CC4F-A732-7734-053C4D4FC8BE}"/>
              </a:ext>
            </a:extLst>
          </p:cNvPr>
          <p:cNvCxnSpPr>
            <a:cxnSpLocks/>
          </p:cNvCxnSpPr>
          <p:nvPr/>
        </p:nvCxnSpPr>
        <p:spPr>
          <a:xfrm>
            <a:off x="4857741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61BE53-728F-E991-D5C4-038C2B7EE85F}"/>
              </a:ext>
            </a:extLst>
          </p:cNvPr>
          <p:cNvCxnSpPr>
            <a:cxnSpLocks/>
          </p:cNvCxnSpPr>
          <p:nvPr/>
        </p:nvCxnSpPr>
        <p:spPr>
          <a:xfrm>
            <a:off x="5104313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93DD8C9-DCE0-8046-50EE-1857819F9429}"/>
              </a:ext>
            </a:extLst>
          </p:cNvPr>
          <p:cNvCxnSpPr>
            <a:cxnSpLocks/>
          </p:cNvCxnSpPr>
          <p:nvPr/>
        </p:nvCxnSpPr>
        <p:spPr>
          <a:xfrm>
            <a:off x="5350885" y="268230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835C3E1-CD20-58F5-CC71-CBD4DB6B35A2}"/>
              </a:ext>
            </a:extLst>
          </p:cNvPr>
          <p:cNvCxnSpPr>
            <a:cxnSpLocks/>
          </p:cNvCxnSpPr>
          <p:nvPr/>
        </p:nvCxnSpPr>
        <p:spPr>
          <a:xfrm>
            <a:off x="4477027" y="304230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3FA3330-58E9-DFBF-21DE-5039E755D41F}"/>
              </a:ext>
            </a:extLst>
          </p:cNvPr>
          <p:cNvCxnSpPr>
            <a:cxnSpLocks/>
          </p:cNvCxnSpPr>
          <p:nvPr/>
        </p:nvCxnSpPr>
        <p:spPr>
          <a:xfrm>
            <a:off x="2152149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5603550-BA5B-DC7A-FE24-3023DD2385AD}"/>
              </a:ext>
            </a:extLst>
          </p:cNvPr>
          <p:cNvCxnSpPr>
            <a:cxnSpLocks/>
          </p:cNvCxnSpPr>
          <p:nvPr/>
        </p:nvCxnSpPr>
        <p:spPr>
          <a:xfrm>
            <a:off x="2398721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445859A-D9F6-41EF-FE92-5A16191920FA}"/>
              </a:ext>
            </a:extLst>
          </p:cNvPr>
          <p:cNvCxnSpPr>
            <a:cxnSpLocks/>
          </p:cNvCxnSpPr>
          <p:nvPr/>
        </p:nvCxnSpPr>
        <p:spPr>
          <a:xfrm>
            <a:off x="2645293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2E13466-7090-7D90-7899-4378AD84EAA9}"/>
              </a:ext>
            </a:extLst>
          </p:cNvPr>
          <p:cNvCxnSpPr>
            <a:cxnSpLocks/>
          </p:cNvCxnSpPr>
          <p:nvPr/>
        </p:nvCxnSpPr>
        <p:spPr>
          <a:xfrm>
            <a:off x="2891865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1AFA32D-197F-1884-F694-347EB6FD936B}"/>
              </a:ext>
            </a:extLst>
          </p:cNvPr>
          <p:cNvCxnSpPr>
            <a:cxnSpLocks/>
          </p:cNvCxnSpPr>
          <p:nvPr/>
        </p:nvCxnSpPr>
        <p:spPr>
          <a:xfrm>
            <a:off x="2018007" y="393967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9428414-73E5-13EB-82DF-6ECDA924D8BB}"/>
              </a:ext>
            </a:extLst>
          </p:cNvPr>
          <p:cNvCxnSpPr>
            <a:cxnSpLocks/>
          </p:cNvCxnSpPr>
          <p:nvPr/>
        </p:nvCxnSpPr>
        <p:spPr>
          <a:xfrm>
            <a:off x="3381659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667A0E2-2B5D-B7B1-0007-EE61C3676A00}"/>
              </a:ext>
            </a:extLst>
          </p:cNvPr>
          <p:cNvCxnSpPr>
            <a:cxnSpLocks/>
          </p:cNvCxnSpPr>
          <p:nvPr/>
        </p:nvCxnSpPr>
        <p:spPr>
          <a:xfrm>
            <a:off x="3628231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814DC27-4CBC-017E-3D45-83E018B7BEF3}"/>
              </a:ext>
            </a:extLst>
          </p:cNvPr>
          <p:cNvCxnSpPr>
            <a:cxnSpLocks/>
          </p:cNvCxnSpPr>
          <p:nvPr/>
        </p:nvCxnSpPr>
        <p:spPr>
          <a:xfrm>
            <a:off x="3874803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0A92839-86E0-129D-34B5-1FB0590EADD7}"/>
              </a:ext>
            </a:extLst>
          </p:cNvPr>
          <p:cNvCxnSpPr>
            <a:cxnSpLocks/>
          </p:cNvCxnSpPr>
          <p:nvPr/>
        </p:nvCxnSpPr>
        <p:spPr>
          <a:xfrm>
            <a:off x="4121375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065C47C-9F4A-1E27-18CB-2E4A07AC4DE1}"/>
              </a:ext>
            </a:extLst>
          </p:cNvPr>
          <p:cNvCxnSpPr>
            <a:cxnSpLocks/>
          </p:cNvCxnSpPr>
          <p:nvPr/>
        </p:nvCxnSpPr>
        <p:spPr>
          <a:xfrm>
            <a:off x="3247517" y="393967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31877A3-C13E-6C62-E164-720AE8125039}"/>
              </a:ext>
            </a:extLst>
          </p:cNvPr>
          <p:cNvCxnSpPr>
            <a:cxnSpLocks/>
          </p:cNvCxnSpPr>
          <p:nvPr/>
        </p:nvCxnSpPr>
        <p:spPr>
          <a:xfrm>
            <a:off x="4611169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EA40A44-D4EF-A52E-1173-732F494C8368}"/>
              </a:ext>
            </a:extLst>
          </p:cNvPr>
          <p:cNvCxnSpPr>
            <a:cxnSpLocks/>
          </p:cNvCxnSpPr>
          <p:nvPr/>
        </p:nvCxnSpPr>
        <p:spPr>
          <a:xfrm>
            <a:off x="4857741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E27E8BB-1E22-48A3-4F3B-321654276478}"/>
              </a:ext>
            </a:extLst>
          </p:cNvPr>
          <p:cNvCxnSpPr>
            <a:cxnSpLocks/>
          </p:cNvCxnSpPr>
          <p:nvPr/>
        </p:nvCxnSpPr>
        <p:spPr>
          <a:xfrm>
            <a:off x="5104313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EAAB81C-7356-B56F-372A-0EA0B8E05F88}"/>
              </a:ext>
            </a:extLst>
          </p:cNvPr>
          <p:cNvCxnSpPr>
            <a:cxnSpLocks/>
          </p:cNvCxnSpPr>
          <p:nvPr/>
        </p:nvCxnSpPr>
        <p:spPr>
          <a:xfrm>
            <a:off x="5350885" y="357967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5C5A81B-A7DC-E0B9-448F-A894EEFD385A}"/>
              </a:ext>
            </a:extLst>
          </p:cNvPr>
          <p:cNvCxnSpPr>
            <a:cxnSpLocks/>
          </p:cNvCxnSpPr>
          <p:nvPr/>
        </p:nvCxnSpPr>
        <p:spPr>
          <a:xfrm>
            <a:off x="4477027" y="393967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10B0B-571E-568D-0FD9-D5D39640CFD2}"/>
              </a:ext>
            </a:extLst>
          </p:cNvPr>
          <p:cNvCxnSpPr>
            <a:cxnSpLocks/>
          </p:cNvCxnSpPr>
          <p:nvPr/>
        </p:nvCxnSpPr>
        <p:spPr>
          <a:xfrm>
            <a:off x="2152149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E02F056-5495-8224-3BA8-FD4EC11667FE}"/>
              </a:ext>
            </a:extLst>
          </p:cNvPr>
          <p:cNvCxnSpPr>
            <a:cxnSpLocks/>
          </p:cNvCxnSpPr>
          <p:nvPr/>
        </p:nvCxnSpPr>
        <p:spPr>
          <a:xfrm>
            <a:off x="2398721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DEA09C-F7CB-6955-DC82-0C0AD01B245D}"/>
              </a:ext>
            </a:extLst>
          </p:cNvPr>
          <p:cNvCxnSpPr>
            <a:cxnSpLocks/>
          </p:cNvCxnSpPr>
          <p:nvPr/>
        </p:nvCxnSpPr>
        <p:spPr>
          <a:xfrm>
            <a:off x="2645293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4F3A65A-45FE-E058-4A92-23C0515AE52D}"/>
              </a:ext>
            </a:extLst>
          </p:cNvPr>
          <p:cNvCxnSpPr>
            <a:cxnSpLocks/>
          </p:cNvCxnSpPr>
          <p:nvPr/>
        </p:nvCxnSpPr>
        <p:spPr>
          <a:xfrm>
            <a:off x="2891865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D05931E8-FCA5-3538-13DA-7BA7A4CAEF97}"/>
              </a:ext>
            </a:extLst>
          </p:cNvPr>
          <p:cNvCxnSpPr>
            <a:cxnSpLocks/>
          </p:cNvCxnSpPr>
          <p:nvPr/>
        </p:nvCxnSpPr>
        <p:spPr>
          <a:xfrm>
            <a:off x="2018007" y="483704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F1010D7-AC5C-704D-CD71-7E6467EB6CAA}"/>
              </a:ext>
            </a:extLst>
          </p:cNvPr>
          <p:cNvCxnSpPr>
            <a:cxnSpLocks/>
          </p:cNvCxnSpPr>
          <p:nvPr/>
        </p:nvCxnSpPr>
        <p:spPr>
          <a:xfrm>
            <a:off x="3381659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4871FBB-A7A2-ADFA-37C1-8185C261C325}"/>
              </a:ext>
            </a:extLst>
          </p:cNvPr>
          <p:cNvCxnSpPr>
            <a:cxnSpLocks/>
          </p:cNvCxnSpPr>
          <p:nvPr/>
        </p:nvCxnSpPr>
        <p:spPr>
          <a:xfrm>
            <a:off x="3628231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15BE072-B2E0-BA7A-1880-CBAD94903858}"/>
              </a:ext>
            </a:extLst>
          </p:cNvPr>
          <p:cNvCxnSpPr>
            <a:cxnSpLocks/>
          </p:cNvCxnSpPr>
          <p:nvPr/>
        </p:nvCxnSpPr>
        <p:spPr>
          <a:xfrm>
            <a:off x="3874803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7EF3373-74EB-526A-683A-F1331A4C53C7}"/>
              </a:ext>
            </a:extLst>
          </p:cNvPr>
          <p:cNvCxnSpPr>
            <a:cxnSpLocks/>
          </p:cNvCxnSpPr>
          <p:nvPr/>
        </p:nvCxnSpPr>
        <p:spPr>
          <a:xfrm>
            <a:off x="4121375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0952041A-20EB-EB64-9923-972E724BB73A}"/>
              </a:ext>
            </a:extLst>
          </p:cNvPr>
          <p:cNvCxnSpPr>
            <a:cxnSpLocks/>
          </p:cNvCxnSpPr>
          <p:nvPr/>
        </p:nvCxnSpPr>
        <p:spPr>
          <a:xfrm>
            <a:off x="3247517" y="483704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A175822-C7C9-8DD4-C34F-5907AB195801}"/>
              </a:ext>
            </a:extLst>
          </p:cNvPr>
          <p:cNvCxnSpPr>
            <a:cxnSpLocks/>
          </p:cNvCxnSpPr>
          <p:nvPr/>
        </p:nvCxnSpPr>
        <p:spPr>
          <a:xfrm>
            <a:off x="4611169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DA8B463-50D1-8F9C-4518-87033C41F81D}"/>
              </a:ext>
            </a:extLst>
          </p:cNvPr>
          <p:cNvCxnSpPr>
            <a:cxnSpLocks/>
          </p:cNvCxnSpPr>
          <p:nvPr/>
        </p:nvCxnSpPr>
        <p:spPr>
          <a:xfrm>
            <a:off x="4857741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CDE1E4E-F6DF-D2D4-91F5-461213F6886A}"/>
              </a:ext>
            </a:extLst>
          </p:cNvPr>
          <p:cNvCxnSpPr>
            <a:cxnSpLocks/>
          </p:cNvCxnSpPr>
          <p:nvPr/>
        </p:nvCxnSpPr>
        <p:spPr>
          <a:xfrm>
            <a:off x="5104313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B94FE730-AA15-898C-4C41-3CBA7A5A9E03}"/>
              </a:ext>
            </a:extLst>
          </p:cNvPr>
          <p:cNvCxnSpPr>
            <a:cxnSpLocks/>
          </p:cNvCxnSpPr>
          <p:nvPr/>
        </p:nvCxnSpPr>
        <p:spPr>
          <a:xfrm>
            <a:off x="5350885" y="447704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FE4616B-3AB7-F2C1-8296-0A539C7A66BE}"/>
              </a:ext>
            </a:extLst>
          </p:cNvPr>
          <p:cNvCxnSpPr>
            <a:cxnSpLocks/>
          </p:cNvCxnSpPr>
          <p:nvPr/>
        </p:nvCxnSpPr>
        <p:spPr>
          <a:xfrm>
            <a:off x="4477027" y="483704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9A640321-953F-C9C3-7821-E8D60769BA9E}"/>
              </a:ext>
            </a:extLst>
          </p:cNvPr>
          <p:cNvCxnSpPr>
            <a:cxnSpLocks/>
          </p:cNvCxnSpPr>
          <p:nvPr/>
        </p:nvCxnSpPr>
        <p:spPr>
          <a:xfrm>
            <a:off x="2152149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D19863CD-200C-DE63-C5D7-475602780731}"/>
              </a:ext>
            </a:extLst>
          </p:cNvPr>
          <p:cNvCxnSpPr>
            <a:cxnSpLocks/>
          </p:cNvCxnSpPr>
          <p:nvPr/>
        </p:nvCxnSpPr>
        <p:spPr>
          <a:xfrm>
            <a:off x="2398721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9FEE2036-05F4-0490-0BE6-7B3E3EFD6DF8}"/>
              </a:ext>
            </a:extLst>
          </p:cNvPr>
          <p:cNvCxnSpPr>
            <a:cxnSpLocks/>
          </p:cNvCxnSpPr>
          <p:nvPr/>
        </p:nvCxnSpPr>
        <p:spPr>
          <a:xfrm>
            <a:off x="2645293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A60AEC33-3C77-EE28-4810-1FC4CD09E112}"/>
              </a:ext>
            </a:extLst>
          </p:cNvPr>
          <p:cNvCxnSpPr>
            <a:cxnSpLocks/>
          </p:cNvCxnSpPr>
          <p:nvPr/>
        </p:nvCxnSpPr>
        <p:spPr>
          <a:xfrm>
            <a:off x="2891865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70C3CD5-B432-FCE2-3F85-775A43053946}"/>
              </a:ext>
            </a:extLst>
          </p:cNvPr>
          <p:cNvCxnSpPr>
            <a:cxnSpLocks/>
          </p:cNvCxnSpPr>
          <p:nvPr/>
        </p:nvCxnSpPr>
        <p:spPr>
          <a:xfrm>
            <a:off x="2018007" y="573441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4EE1603F-0D52-3074-E454-8AF5A34CC9A2}"/>
              </a:ext>
            </a:extLst>
          </p:cNvPr>
          <p:cNvCxnSpPr>
            <a:cxnSpLocks/>
          </p:cNvCxnSpPr>
          <p:nvPr/>
        </p:nvCxnSpPr>
        <p:spPr>
          <a:xfrm>
            <a:off x="3381659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E08BA28-A50F-1D5F-9B43-E2305156F2EF}"/>
              </a:ext>
            </a:extLst>
          </p:cNvPr>
          <p:cNvCxnSpPr>
            <a:cxnSpLocks/>
          </p:cNvCxnSpPr>
          <p:nvPr/>
        </p:nvCxnSpPr>
        <p:spPr>
          <a:xfrm>
            <a:off x="3628231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CC01C3AA-E39C-DD7D-E467-57794F87DD52}"/>
              </a:ext>
            </a:extLst>
          </p:cNvPr>
          <p:cNvCxnSpPr>
            <a:cxnSpLocks/>
          </p:cNvCxnSpPr>
          <p:nvPr/>
        </p:nvCxnSpPr>
        <p:spPr>
          <a:xfrm>
            <a:off x="3874803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2E610BB-7B6A-883F-A88D-C249774B60C8}"/>
              </a:ext>
            </a:extLst>
          </p:cNvPr>
          <p:cNvCxnSpPr>
            <a:cxnSpLocks/>
          </p:cNvCxnSpPr>
          <p:nvPr/>
        </p:nvCxnSpPr>
        <p:spPr>
          <a:xfrm>
            <a:off x="4121375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601D412-2D7D-581B-1FF9-303691CD3626}"/>
              </a:ext>
            </a:extLst>
          </p:cNvPr>
          <p:cNvCxnSpPr>
            <a:cxnSpLocks/>
          </p:cNvCxnSpPr>
          <p:nvPr/>
        </p:nvCxnSpPr>
        <p:spPr>
          <a:xfrm>
            <a:off x="3247517" y="573441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8CAB179C-8673-943C-00D4-95BCCF4D11FE}"/>
              </a:ext>
            </a:extLst>
          </p:cNvPr>
          <p:cNvCxnSpPr>
            <a:cxnSpLocks/>
          </p:cNvCxnSpPr>
          <p:nvPr/>
        </p:nvCxnSpPr>
        <p:spPr>
          <a:xfrm>
            <a:off x="4611169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018F7FE-B98C-8F7E-25A6-7125E07B9B01}"/>
              </a:ext>
            </a:extLst>
          </p:cNvPr>
          <p:cNvCxnSpPr>
            <a:cxnSpLocks/>
          </p:cNvCxnSpPr>
          <p:nvPr/>
        </p:nvCxnSpPr>
        <p:spPr>
          <a:xfrm>
            <a:off x="4857741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E67379D7-BAA7-9A33-E20E-D8ED11BD739E}"/>
              </a:ext>
            </a:extLst>
          </p:cNvPr>
          <p:cNvCxnSpPr>
            <a:cxnSpLocks/>
          </p:cNvCxnSpPr>
          <p:nvPr/>
        </p:nvCxnSpPr>
        <p:spPr>
          <a:xfrm>
            <a:off x="5104313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9545B6A-A07E-3117-EB84-8D51AE395C3F}"/>
              </a:ext>
            </a:extLst>
          </p:cNvPr>
          <p:cNvCxnSpPr>
            <a:cxnSpLocks/>
          </p:cNvCxnSpPr>
          <p:nvPr/>
        </p:nvCxnSpPr>
        <p:spPr>
          <a:xfrm>
            <a:off x="5350885" y="5374412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4ECB711-C5C5-DB9B-C267-7957243F2AD4}"/>
              </a:ext>
            </a:extLst>
          </p:cNvPr>
          <p:cNvCxnSpPr>
            <a:cxnSpLocks/>
          </p:cNvCxnSpPr>
          <p:nvPr/>
        </p:nvCxnSpPr>
        <p:spPr>
          <a:xfrm>
            <a:off x="4477027" y="5734412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CA6AA0E-2E7B-50D1-731D-AC4E96BA5921}"/>
              </a:ext>
            </a:extLst>
          </p:cNvPr>
          <p:cNvSpPr txBox="1"/>
          <p:nvPr/>
        </p:nvSpPr>
        <p:spPr>
          <a:xfrm>
            <a:off x="7193357" y="620742"/>
            <a:ext cx="336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Pets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F58F61E-A510-5383-683C-A14CF3DF9565}"/>
              </a:ext>
            </a:extLst>
          </p:cNvPr>
          <p:cNvSpPr/>
          <p:nvPr/>
        </p:nvSpPr>
        <p:spPr>
          <a:xfrm>
            <a:off x="6754105" y="444759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5F7EB8A-6CE9-72F6-6A88-0B4A72C60D4B}"/>
              </a:ext>
            </a:extLst>
          </p:cNvPr>
          <p:cNvSpPr/>
          <p:nvPr/>
        </p:nvSpPr>
        <p:spPr>
          <a:xfrm>
            <a:off x="6754105" y="414082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A694828-69FC-D3DB-1AF0-1822BA47B531}"/>
              </a:ext>
            </a:extLst>
          </p:cNvPr>
          <p:cNvSpPr/>
          <p:nvPr/>
        </p:nvSpPr>
        <p:spPr>
          <a:xfrm>
            <a:off x="6754105" y="383405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C646101-273D-66D4-9C04-E4093B096D8F}"/>
              </a:ext>
            </a:extLst>
          </p:cNvPr>
          <p:cNvSpPr/>
          <p:nvPr/>
        </p:nvSpPr>
        <p:spPr>
          <a:xfrm>
            <a:off x="6754105" y="352728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DE51B31C-CE3B-0424-BD1E-8B64F5B07508}"/>
              </a:ext>
            </a:extLst>
          </p:cNvPr>
          <p:cNvSpPr/>
          <p:nvPr/>
        </p:nvSpPr>
        <p:spPr>
          <a:xfrm>
            <a:off x="6754105" y="322050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FCF5D982-5AE1-8652-B49B-54B628551D00}"/>
              </a:ext>
            </a:extLst>
          </p:cNvPr>
          <p:cNvSpPr/>
          <p:nvPr/>
        </p:nvSpPr>
        <p:spPr>
          <a:xfrm>
            <a:off x="6754105" y="291373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5113714-35DE-0C57-7F2F-BBB5FFE088D2}"/>
              </a:ext>
            </a:extLst>
          </p:cNvPr>
          <p:cNvSpPr/>
          <p:nvPr/>
        </p:nvSpPr>
        <p:spPr>
          <a:xfrm>
            <a:off x="6754105" y="260696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2982481-8C96-E274-3162-069B816FF92E}"/>
              </a:ext>
            </a:extLst>
          </p:cNvPr>
          <p:cNvSpPr/>
          <p:nvPr/>
        </p:nvSpPr>
        <p:spPr>
          <a:xfrm>
            <a:off x="6754105" y="2309157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3811E92-F5E9-779F-DC6B-E3F4C343F42E}"/>
              </a:ext>
            </a:extLst>
          </p:cNvPr>
          <p:cNvSpPr/>
          <p:nvPr/>
        </p:nvSpPr>
        <p:spPr>
          <a:xfrm>
            <a:off x="6754105" y="199342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BC3E183-8BA5-1E8F-9CE0-769C19AAD67E}"/>
              </a:ext>
            </a:extLst>
          </p:cNvPr>
          <p:cNvSpPr/>
          <p:nvPr/>
        </p:nvSpPr>
        <p:spPr>
          <a:xfrm>
            <a:off x="6754105" y="169225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88C1FB0-1BF4-AE66-2013-2E1BB9701999}"/>
              </a:ext>
            </a:extLst>
          </p:cNvPr>
          <p:cNvSpPr/>
          <p:nvPr/>
        </p:nvSpPr>
        <p:spPr>
          <a:xfrm>
            <a:off x="6754105" y="1394451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D76DD98-EA1A-B7A2-07FB-951DDE9932FE}"/>
              </a:ext>
            </a:extLst>
          </p:cNvPr>
          <p:cNvSpPr/>
          <p:nvPr/>
        </p:nvSpPr>
        <p:spPr>
          <a:xfrm>
            <a:off x="6754105" y="107871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7E1B73D-70F2-67E5-7D7B-4D4A0B54ABC9}"/>
              </a:ext>
            </a:extLst>
          </p:cNvPr>
          <p:cNvSpPr/>
          <p:nvPr/>
        </p:nvSpPr>
        <p:spPr>
          <a:xfrm>
            <a:off x="7906105" y="5362299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BBAA780-A7C6-428A-AADD-84CEC1D6FAC7}"/>
              </a:ext>
            </a:extLst>
          </p:cNvPr>
          <p:cNvSpPr/>
          <p:nvPr/>
        </p:nvSpPr>
        <p:spPr>
          <a:xfrm>
            <a:off x="7906105" y="505553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F809C82-D1F0-C4F0-7BD4-CA9B89DE263F}"/>
              </a:ext>
            </a:extLst>
          </p:cNvPr>
          <p:cNvSpPr/>
          <p:nvPr/>
        </p:nvSpPr>
        <p:spPr>
          <a:xfrm>
            <a:off x="7906105" y="474875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64AAC7D-220B-E0A3-5CB4-C498007691FE}"/>
              </a:ext>
            </a:extLst>
          </p:cNvPr>
          <p:cNvSpPr/>
          <p:nvPr/>
        </p:nvSpPr>
        <p:spPr>
          <a:xfrm>
            <a:off x="7906105" y="444804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14A87E42-4BAD-D709-E64E-A16763D9CBE0}"/>
              </a:ext>
            </a:extLst>
          </p:cNvPr>
          <p:cNvSpPr/>
          <p:nvPr/>
        </p:nvSpPr>
        <p:spPr>
          <a:xfrm>
            <a:off x="7906105" y="414119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CD40878-5E3E-619D-CB35-0709482842FE}"/>
              </a:ext>
            </a:extLst>
          </p:cNvPr>
          <p:cNvSpPr/>
          <p:nvPr/>
        </p:nvSpPr>
        <p:spPr>
          <a:xfrm>
            <a:off x="7906105" y="3837407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1482811-673C-7DDD-3AD1-3136E38A411B}"/>
              </a:ext>
            </a:extLst>
          </p:cNvPr>
          <p:cNvSpPr/>
          <p:nvPr/>
        </p:nvSpPr>
        <p:spPr>
          <a:xfrm>
            <a:off x="7906105" y="352772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CA5783A-8A4B-9FEA-2114-532FE47B4D26}"/>
              </a:ext>
            </a:extLst>
          </p:cNvPr>
          <p:cNvSpPr/>
          <p:nvPr/>
        </p:nvSpPr>
        <p:spPr>
          <a:xfrm>
            <a:off x="7906105" y="322095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17360D0-DDCC-3FE3-4A6C-F8A3EE638146}"/>
              </a:ext>
            </a:extLst>
          </p:cNvPr>
          <p:cNvSpPr/>
          <p:nvPr/>
        </p:nvSpPr>
        <p:spPr>
          <a:xfrm>
            <a:off x="7906105" y="291863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8F93F73E-0AD5-A55E-442D-96F4F11150F3}"/>
              </a:ext>
            </a:extLst>
          </p:cNvPr>
          <p:cNvSpPr/>
          <p:nvPr/>
        </p:nvSpPr>
        <p:spPr>
          <a:xfrm>
            <a:off x="7906105" y="261186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4BC4D840-1C75-0194-E7B1-81A00023FD9E}"/>
              </a:ext>
            </a:extLst>
          </p:cNvPr>
          <p:cNvSpPr/>
          <p:nvPr/>
        </p:nvSpPr>
        <p:spPr>
          <a:xfrm>
            <a:off x="7906105" y="230509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B0DD450-E4D2-DC60-7937-29B14D4F3223}"/>
              </a:ext>
            </a:extLst>
          </p:cNvPr>
          <p:cNvSpPr/>
          <p:nvPr/>
        </p:nvSpPr>
        <p:spPr>
          <a:xfrm>
            <a:off x="7906105" y="199386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BE56A838-A315-A277-A427-BAFC1F9D1DF2}"/>
              </a:ext>
            </a:extLst>
          </p:cNvPr>
          <p:cNvSpPr/>
          <p:nvPr/>
        </p:nvSpPr>
        <p:spPr>
          <a:xfrm>
            <a:off x="7906105" y="169270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BE4E7A9-B706-F677-5619-D0C9DAEBA50E}"/>
              </a:ext>
            </a:extLst>
          </p:cNvPr>
          <p:cNvSpPr/>
          <p:nvPr/>
        </p:nvSpPr>
        <p:spPr>
          <a:xfrm>
            <a:off x="7906105" y="1388841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9B78C3B-BE79-6DDB-482C-02294C6AB039}"/>
              </a:ext>
            </a:extLst>
          </p:cNvPr>
          <p:cNvSpPr/>
          <p:nvPr/>
        </p:nvSpPr>
        <p:spPr>
          <a:xfrm>
            <a:off x="7906105" y="107916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9BFD757-DDC5-6C52-3C4E-6999940577F6}"/>
              </a:ext>
            </a:extLst>
          </p:cNvPr>
          <p:cNvSpPr/>
          <p:nvPr/>
        </p:nvSpPr>
        <p:spPr>
          <a:xfrm>
            <a:off x="9058804" y="5367667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1148BF0E-15B6-9E1D-3050-1B222CF91C9C}"/>
              </a:ext>
            </a:extLst>
          </p:cNvPr>
          <p:cNvSpPr/>
          <p:nvPr/>
        </p:nvSpPr>
        <p:spPr>
          <a:xfrm>
            <a:off x="9058804" y="506089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0EE77AC7-2F15-2003-B19C-D0F371339B54}"/>
              </a:ext>
            </a:extLst>
          </p:cNvPr>
          <p:cNvSpPr/>
          <p:nvPr/>
        </p:nvSpPr>
        <p:spPr>
          <a:xfrm>
            <a:off x="9058804" y="475412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7D89EFA-F506-D478-5AE6-5012F59AE1BB}"/>
              </a:ext>
            </a:extLst>
          </p:cNvPr>
          <p:cNvSpPr/>
          <p:nvPr/>
        </p:nvSpPr>
        <p:spPr>
          <a:xfrm>
            <a:off x="9058804" y="444735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547021E-BC2D-84C3-BD70-B64765334D47}"/>
              </a:ext>
            </a:extLst>
          </p:cNvPr>
          <p:cNvSpPr/>
          <p:nvPr/>
        </p:nvSpPr>
        <p:spPr>
          <a:xfrm>
            <a:off x="9058804" y="414058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B378E85F-4AB5-CA55-4C5D-6E446C9F5E69}"/>
              </a:ext>
            </a:extLst>
          </p:cNvPr>
          <p:cNvSpPr/>
          <p:nvPr/>
        </p:nvSpPr>
        <p:spPr>
          <a:xfrm>
            <a:off x="9058804" y="383381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10522C2C-AF71-65B5-55E1-F03F3E2DACC0}"/>
              </a:ext>
            </a:extLst>
          </p:cNvPr>
          <p:cNvSpPr/>
          <p:nvPr/>
        </p:nvSpPr>
        <p:spPr>
          <a:xfrm>
            <a:off x="9058804" y="352703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2020BB2-C199-22AA-2E1F-230791B7E144}"/>
              </a:ext>
            </a:extLst>
          </p:cNvPr>
          <p:cNvSpPr/>
          <p:nvPr/>
        </p:nvSpPr>
        <p:spPr>
          <a:xfrm>
            <a:off x="9058804" y="322026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E6D58421-504D-6615-8D8F-6E1AC846CD0C}"/>
              </a:ext>
            </a:extLst>
          </p:cNvPr>
          <p:cNvSpPr/>
          <p:nvPr/>
        </p:nvSpPr>
        <p:spPr>
          <a:xfrm>
            <a:off x="9058804" y="292400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9B857BC4-285D-87CC-FF0C-16FE090AD156}"/>
              </a:ext>
            </a:extLst>
          </p:cNvPr>
          <p:cNvSpPr/>
          <p:nvPr/>
        </p:nvSpPr>
        <p:spPr>
          <a:xfrm>
            <a:off x="9058804" y="261723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24AE5D58-E6A1-37CB-EDA3-06879CF60E62}"/>
              </a:ext>
            </a:extLst>
          </p:cNvPr>
          <p:cNvSpPr/>
          <p:nvPr/>
        </p:nvSpPr>
        <p:spPr>
          <a:xfrm>
            <a:off x="9058804" y="231046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709482E-0FF6-3BD4-F191-2272F600B294}"/>
              </a:ext>
            </a:extLst>
          </p:cNvPr>
          <p:cNvSpPr/>
          <p:nvPr/>
        </p:nvSpPr>
        <p:spPr>
          <a:xfrm>
            <a:off x="9058804" y="199317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2EF81185-575F-28D5-E8D0-1BDBC925235F}"/>
              </a:ext>
            </a:extLst>
          </p:cNvPr>
          <p:cNvSpPr/>
          <p:nvPr/>
        </p:nvSpPr>
        <p:spPr>
          <a:xfrm>
            <a:off x="9058804" y="169201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190F4396-0E66-2C1A-21A7-04603EC01889}"/>
              </a:ext>
            </a:extLst>
          </p:cNvPr>
          <p:cNvSpPr/>
          <p:nvPr/>
        </p:nvSpPr>
        <p:spPr>
          <a:xfrm>
            <a:off x="9058804" y="138524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EC6FA7F-8D0C-8743-E285-9EF9B14DA847}"/>
              </a:ext>
            </a:extLst>
          </p:cNvPr>
          <p:cNvSpPr/>
          <p:nvPr/>
        </p:nvSpPr>
        <p:spPr>
          <a:xfrm>
            <a:off x="9058804" y="107847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8251176D-DADA-D37B-3AB7-C1A5E743736D}"/>
              </a:ext>
            </a:extLst>
          </p:cNvPr>
          <p:cNvSpPr/>
          <p:nvPr/>
        </p:nvSpPr>
        <p:spPr>
          <a:xfrm>
            <a:off x="10216521" y="5367667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9FF6323-33BA-E13D-C464-871C8AA28102}"/>
              </a:ext>
            </a:extLst>
          </p:cNvPr>
          <p:cNvSpPr/>
          <p:nvPr/>
        </p:nvSpPr>
        <p:spPr>
          <a:xfrm>
            <a:off x="10216521" y="506089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C7A2CC2-C607-2549-6365-8E9B4E5E00CB}"/>
              </a:ext>
            </a:extLst>
          </p:cNvPr>
          <p:cNvSpPr/>
          <p:nvPr/>
        </p:nvSpPr>
        <p:spPr>
          <a:xfrm>
            <a:off x="10216521" y="475412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9AA7AC3-9F99-FBFD-D062-6F39FA0908FF}"/>
              </a:ext>
            </a:extLst>
          </p:cNvPr>
          <p:cNvSpPr/>
          <p:nvPr/>
        </p:nvSpPr>
        <p:spPr>
          <a:xfrm>
            <a:off x="10216521" y="444735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7DC26A0F-C29F-DC0A-5703-5615925A5BCB}"/>
              </a:ext>
            </a:extLst>
          </p:cNvPr>
          <p:cNvSpPr/>
          <p:nvPr/>
        </p:nvSpPr>
        <p:spPr>
          <a:xfrm>
            <a:off x="10216521" y="414058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C5CDDAD7-2879-9902-3904-CDB213F60F2E}"/>
              </a:ext>
            </a:extLst>
          </p:cNvPr>
          <p:cNvSpPr/>
          <p:nvPr/>
        </p:nvSpPr>
        <p:spPr>
          <a:xfrm>
            <a:off x="10216521" y="383381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BD1ACFFE-C1BD-A8BE-A5A2-CBDF3986C788}"/>
              </a:ext>
            </a:extLst>
          </p:cNvPr>
          <p:cNvSpPr/>
          <p:nvPr/>
        </p:nvSpPr>
        <p:spPr>
          <a:xfrm>
            <a:off x="10216521" y="352703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D327CA4F-40F7-A2B3-9127-E781BF5EA309}"/>
              </a:ext>
            </a:extLst>
          </p:cNvPr>
          <p:cNvSpPr/>
          <p:nvPr/>
        </p:nvSpPr>
        <p:spPr>
          <a:xfrm>
            <a:off x="10216521" y="322026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FBC333A3-408C-ED0E-A8FF-E36762262559}"/>
              </a:ext>
            </a:extLst>
          </p:cNvPr>
          <p:cNvSpPr/>
          <p:nvPr/>
        </p:nvSpPr>
        <p:spPr>
          <a:xfrm>
            <a:off x="10216521" y="292400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232B2D64-8525-CA7A-1150-9A2CEE990E8D}"/>
              </a:ext>
            </a:extLst>
          </p:cNvPr>
          <p:cNvSpPr/>
          <p:nvPr/>
        </p:nvSpPr>
        <p:spPr>
          <a:xfrm>
            <a:off x="10216521" y="261723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EA0FC21C-7429-8C2D-E6D5-DF18F00D2EA8}"/>
              </a:ext>
            </a:extLst>
          </p:cNvPr>
          <p:cNvSpPr/>
          <p:nvPr/>
        </p:nvSpPr>
        <p:spPr>
          <a:xfrm>
            <a:off x="10216521" y="2310460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193C932C-3BC4-134A-D995-75331DB00455}"/>
              </a:ext>
            </a:extLst>
          </p:cNvPr>
          <p:cNvSpPr/>
          <p:nvPr/>
        </p:nvSpPr>
        <p:spPr>
          <a:xfrm>
            <a:off x="10216521" y="1993178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BBE8B956-C960-8CB5-C340-4E7DAEEEE17A}"/>
              </a:ext>
            </a:extLst>
          </p:cNvPr>
          <p:cNvSpPr/>
          <p:nvPr/>
        </p:nvSpPr>
        <p:spPr>
          <a:xfrm>
            <a:off x="10216521" y="1692016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E96BA6D9-0E1F-9B1E-AB02-671CADC1C75C}"/>
              </a:ext>
            </a:extLst>
          </p:cNvPr>
          <p:cNvSpPr/>
          <p:nvPr/>
        </p:nvSpPr>
        <p:spPr>
          <a:xfrm>
            <a:off x="10216521" y="1385244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3A8E017B-66A0-8749-A2B4-256BD462548F}"/>
              </a:ext>
            </a:extLst>
          </p:cNvPr>
          <p:cNvSpPr/>
          <p:nvPr/>
        </p:nvSpPr>
        <p:spPr>
          <a:xfrm>
            <a:off x="10216521" y="1078472"/>
            <a:ext cx="1152000" cy="288000"/>
          </a:xfrm>
          <a:prstGeom prst="rect">
            <a:avLst/>
          </a:prstGeom>
          <a:solidFill>
            <a:srgbClr val="B58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87" name="Table 286">
            <a:extLst>
              <a:ext uri="{FF2B5EF4-FFF2-40B4-BE49-F238E27FC236}">
                <a16:creationId xmlns:a16="http://schemas.microsoft.com/office/drawing/2014/main" id="{F14A3019-6153-06DB-471A-7DFF748AA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63622"/>
              </p:ext>
            </p:extLst>
          </p:nvPr>
        </p:nvGraphicFramePr>
        <p:xfrm>
          <a:off x="6395503" y="1073104"/>
          <a:ext cx="4968000" cy="51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9784959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8103012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037827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11672944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804136424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3358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01203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01905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3501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10785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60278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64516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60933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41898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23293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63935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3487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168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82131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6906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993500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FE1F02C-1829-0910-F56F-83EAA51F44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956089" y="5702380"/>
            <a:ext cx="639652" cy="504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FF3206-94B2-A935-8995-C5ADB6ECFB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43407" y="5702380"/>
            <a:ext cx="445309" cy="50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3EC097-0B63-0DE6-0A5C-83EAA49E5D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91520" y="5720380"/>
            <a:ext cx="494866" cy="46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58C26C-151F-0609-1140-BC509B090F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492653" y="5720380"/>
            <a:ext cx="562703" cy="46800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7D58D5E4-ED7D-A565-5505-6E0A2342B693}"/>
              </a:ext>
            </a:extLst>
          </p:cNvPr>
          <p:cNvSpPr txBox="1"/>
          <p:nvPr/>
        </p:nvSpPr>
        <p:spPr>
          <a:xfrm>
            <a:off x="1900101" y="6473438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spc="300" dirty="0">
                <a:latin typeface="Are You Freakin' Serious " pitchFamily="2" charset="0"/>
              </a:rPr>
              <a:t>Click on the pictures</a:t>
            </a:r>
            <a:endParaRPr lang="en-AU" sz="4400" spc="300" dirty="0">
              <a:latin typeface="Are You Freakin' Serious " pitchFamily="2" charset="0"/>
            </a:endParaRPr>
          </a:p>
        </p:txBody>
      </p:sp>
      <p:pic>
        <p:nvPicPr>
          <p:cNvPr id="290" name="Picture 28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1FDD9B6-12B8-6CAE-1A29-47F6022C8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538859" flipH="1">
            <a:off x="7022956" y="6366535"/>
            <a:ext cx="716148" cy="444506"/>
          </a:xfrm>
          <a:prstGeom prst="rect">
            <a:avLst/>
          </a:prstGeom>
        </p:spPr>
      </p:pic>
      <p:pic>
        <p:nvPicPr>
          <p:cNvPr id="292" name="Picture 29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D215C2E-ABFF-9BF5-67F7-281A50D03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17434">
            <a:off x="1311622" y="6333312"/>
            <a:ext cx="609882" cy="504000"/>
          </a:xfrm>
          <a:prstGeom prst="rect">
            <a:avLst/>
          </a:prstGeom>
        </p:spPr>
      </p:pic>
      <p:sp>
        <p:nvSpPr>
          <p:cNvPr id="293" name="TextBox 292">
            <a:extLst>
              <a:ext uri="{FF2B5EF4-FFF2-40B4-BE49-F238E27FC236}">
                <a16:creationId xmlns:a16="http://schemas.microsoft.com/office/drawing/2014/main" id="{4A58D9C7-31F2-8EC3-4B3B-F73A037E44CA}"/>
              </a:ext>
            </a:extLst>
          </p:cNvPr>
          <p:cNvSpPr txBox="1"/>
          <p:nvPr/>
        </p:nvSpPr>
        <p:spPr>
          <a:xfrm>
            <a:off x="7705093" y="6469922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spc="300" dirty="0">
                <a:latin typeface="Are You Freakin' Serious " pitchFamily="2" charset="0"/>
              </a:rPr>
              <a:t>Click on the pictures</a:t>
            </a:r>
            <a:endParaRPr lang="en-AU" sz="4400" spc="300" dirty="0">
              <a:latin typeface="Are You Freakin' Serious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F4A4E-DB64-9C49-14FF-6284DC276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413350-B292-EAE0-5099-FDD36EF422D3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DFF71A-3DF7-82C2-FA9A-1F43E8802DFB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FCD148B-FF83-8DB4-A25B-8E1E3D670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3D946E3-F66D-D9CA-8651-B3A578BABBD6}"/>
              </a:ext>
            </a:extLst>
          </p:cNvPr>
          <p:cNvSpPr txBox="1"/>
          <p:nvPr/>
        </p:nvSpPr>
        <p:spPr>
          <a:xfrm>
            <a:off x="1213895" y="585066"/>
            <a:ext cx="97642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b="1" spc="300" dirty="0">
                <a:latin typeface="Are You Freakin' Serious " pitchFamily="2" charset="0"/>
              </a:rPr>
              <a:t>Let’s Collect Transport Data</a:t>
            </a:r>
            <a:endParaRPr lang="en-AU" sz="138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1A7E2-4220-FF55-405D-844FF41DBDE0}"/>
              </a:ext>
            </a:extLst>
          </p:cNvPr>
          <p:cNvSpPr txBox="1"/>
          <p:nvPr/>
        </p:nvSpPr>
        <p:spPr>
          <a:xfrm>
            <a:off x="614509" y="1545350"/>
            <a:ext cx="60429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Let’s use what we have learnt about tallies and graph to represent different types of transport. On the next slide: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Watch the different types of transport that travels across the screen.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Use tally marks to record what we see.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Count the totals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Use the data to create a graph to show our data.</a:t>
            </a:r>
          </a:p>
        </p:txBody>
      </p:sp>
      <p:pic>
        <p:nvPicPr>
          <p:cNvPr id="8" name="Picture 7" descr="A white sheet with a black and white drawing of a truck&#10;&#10;AI-generated content may be incorrect.">
            <a:extLst>
              <a:ext uri="{FF2B5EF4-FFF2-40B4-BE49-F238E27FC236}">
                <a16:creationId xmlns:a16="http://schemas.microsoft.com/office/drawing/2014/main" id="{43279835-CC28-35BE-C859-0BDEBDDA5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3673">
            <a:off x="6484228" y="2094965"/>
            <a:ext cx="4786057" cy="33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48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3DD50D-0DF4-328D-6840-9819E011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1187" y="4060336"/>
            <a:ext cx="4141912" cy="1744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30201D-CF27-474E-3840-CC1F7E33B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60796" y="3677249"/>
            <a:ext cx="4491521" cy="2496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F5E25F-61F1-3B33-D4D0-A60C23622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57" y="600523"/>
            <a:ext cx="4125301" cy="2076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3A6652-AB42-FD61-75CE-74B57295D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4560796" y="3621759"/>
            <a:ext cx="4491521" cy="24744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B62952-831E-D84F-4A0D-06A643622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657" y="4356647"/>
            <a:ext cx="4125301" cy="17379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670987-E243-DCDB-34AF-DE9747D27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4560796" y="2129224"/>
            <a:ext cx="4491521" cy="37689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F884EF-58F4-C7DE-C512-13EB25BAB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657" y="4478567"/>
            <a:ext cx="4125301" cy="1737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6692E9-EC6A-A802-13AA-2436ADDFC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560796" y="428252"/>
            <a:ext cx="4491521" cy="22612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76D5E5-2E4D-C91E-3873-01F6DE9CB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657" y="3649434"/>
            <a:ext cx="4125301" cy="22488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CA0168-4DDD-285C-912C-13C91901A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657" y="2294140"/>
            <a:ext cx="4125301" cy="34616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F35540-272C-52A8-44FD-D59F8DB5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1187" y="4852812"/>
            <a:ext cx="4141912" cy="1744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0CFFD-ABF1-120B-EE32-CCA096B2A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560796" y="3836704"/>
            <a:ext cx="4491521" cy="24964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387CA4-A042-BB90-311A-9DAB01F52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560796" y="611132"/>
            <a:ext cx="4491521" cy="22612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AE297-3B4A-BA81-E4BB-0B1C4A6CF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657" y="4234727"/>
            <a:ext cx="4125301" cy="17379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6F31A9-CB40-77EF-D6C2-AA945AA30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4657" y="3824962"/>
            <a:ext cx="4125301" cy="2272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20B018-F4CD-A1F2-E3B2-52F19A8B8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560796" y="196604"/>
            <a:ext cx="4491521" cy="22612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25EEC1-F0D1-E225-E4C6-8FDDD388C4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657" y="2696476"/>
            <a:ext cx="4125301" cy="34616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0FD298-AE14-634D-3FB6-67080AE0F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657" y="3347242"/>
            <a:ext cx="4125301" cy="22928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21DEE2-CEBD-3677-0211-FFFB70FF3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560796" y="635516"/>
            <a:ext cx="4491521" cy="22612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98F743-FAEF-9785-74CC-99773647F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4657" y="3959074"/>
            <a:ext cx="4125301" cy="22727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38C917-C152-C60E-C28B-10F7FD4D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560796" y="160028"/>
            <a:ext cx="4491521" cy="22612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E18F5F-2DAD-59DF-DA91-5881022D4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57" y="295723"/>
            <a:ext cx="4125301" cy="20769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0EB168-ACCA-05C8-97BF-A285D9D57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4657" y="2773542"/>
            <a:ext cx="4125301" cy="34616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ED9D41-19C5-74EC-A7F7-B8F93D5DA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657" y="4332263"/>
            <a:ext cx="4125301" cy="17379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F2BAEA-D686-C30B-592E-6D7854A9F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4560796" y="2348680"/>
            <a:ext cx="4491521" cy="37689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35FC86-2A8C-D510-DC1A-0FC5F655E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657" y="698059"/>
            <a:ext cx="4125301" cy="20769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3C7F74B-172D-83E8-2E93-3994455C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11187" y="4157872"/>
            <a:ext cx="4141912" cy="17449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FBB1FF8-760E-2E1A-7335-CD1523FF9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560796" y="86876"/>
            <a:ext cx="4491521" cy="22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7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1.45573 -0.0208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86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1.50977 0.00903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49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1.42786 0.0027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9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1.57513 -0.0088 " pathEditMode="relative" rAng="0" ptsTypes="AA">
                                      <p:cBhvr>
                                        <p:cTn id="15" dur="1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6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1.44205 0.01319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9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1.57513 -0.0088 " pathEditMode="relative" rAng="0" ptsTypes="AA">
                                      <p:cBhvr>
                                        <p:cTn id="21" dur="1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6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1.42799 -0.03657 " pathEditMode="relative" rAng="0" ptsTypes="AA">
                                      <p:cBhvr>
                                        <p:cTn id="24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93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00579 L -1.49792 0.00463 " pathEditMode="relative" rAng="0" ptsTypes="AA">
                                      <p:cBhvr>
                                        <p:cTn id="27" dur="1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6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1.4181 0.02384 " pathEditMode="relative" rAng="0" ptsTypes="AA">
                                      <p:cBhvr>
                                        <p:cTn id="30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11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1.35716 -0.07292 " pathEditMode="relative" rAng="0" ptsTypes="AA">
                                      <p:cBhvr>
                                        <p:cTn id="33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1.45573 -0.02084 " pathEditMode="relative" rAng="0" ptsTypes="AA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86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1.42799 -0.03658 " pathEditMode="relative" rAng="0" ptsTypes="AA">
                                      <p:cBhvr>
                                        <p:cTn id="39" dur="1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93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1.57513 -0.00879 " pathEditMode="relative" rAng="0" ptsTypes="AA">
                                      <p:cBhvr>
                                        <p:cTn id="42" dur="1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6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3.7037E-7 L -1.52213 0.02431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2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1.42799 -0.03658 " pathEditMode="relative" rAng="0" ptsTypes="AA">
                                      <p:cBhvr>
                                        <p:cTn id="48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93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1.4181 0.02384 " pathEditMode="relative" rAng="0" ptsTypes="AA">
                                      <p:cBhvr>
                                        <p:cTn id="51" dur="1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11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1.43581 0.025 " pathEditMode="relative" rAng="0" ptsTypes="AA">
                                      <p:cBhvr>
                                        <p:cTn id="54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97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1.42799 -0.03658 " pathEditMode="relative" rAng="0" ptsTypes="AA">
                                      <p:cBhvr>
                                        <p:cTn id="57" dur="1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93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4.44444E-6 L -1.52213 0.0243 " pathEditMode="relative" rAng="0" ptsTypes="AA">
                                      <p:cBhvr>
                                        <p:cTn id="60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2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1.42799 -0.03657 " pathEditMode="relative" rAng="0" ptsTypes="AA">
                                      <p:cBhvr>
                                        <p:cTn id="63" dur="1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93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1.50977 0.00903 " pathEditMode="relative" rAng="0" ptsTypes="AA">
                                      <p:cBhvr>
                                        <p:cTn id="66" dur="1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49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1.4181 0.02385 " pathEditMode="relative" rAng="0" ptsTypes="AA">
                                      <p:cBhvr>
                                        <p:cTn id="69" dur="1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11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1.57513 -0.00879 " pathEditMode="relative" rAng="0" ptsTypes="AA">
                                      <p:cBhvr>
                                        <p:cTn id="72" dur="1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6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1.44205 0.01319 " pathEditMode="relative" rAng="0" ptsTypes="AA">
                                      <p:cBhvr>
                                        <p:cTn id="75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9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1.50977 0.00903 " pathEditMode="relative" rAng="0" ptsTypes="AA">
                                      <p:cBhvr>
                                        <p:cTn id="78" dur="1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49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1.35716 0.01875 " pathEditMode="relative" rAng="0" ptsTypes="AA">
                                      <p:cBhvr>
                                        <p:cTn id="81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5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1.42799 -0.03658 " pathEditMode="relative" rAng="0" ptsTypes="AA">
                                      <p:cBhvr>
                                        <p:cTn id="8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93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heet with a black and white drawing of a truck&#10;&#10;AI-generated content may be incorrect.">
            <a:extLst>
              <a:ext uri="{FF2B5EF4-FFF2-40B4-BE49-F238E27FC236}">
                <a16:creationId xmlns:a16="http://schemas.microsoft.com/office/drawing/2014/main" id="{E238E7C5-065B-5175-5B17-D8D67A34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23" y="210466"/>
            <a:ext cx="8739755" cy="60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31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F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01AF7-84A3-75A6-EAA7-7E28CFC83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DBF7BC-BE77-2FBB-BE2D-A78796B4F0DE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9DBAAB-7933-7435-49FD-798BBF647BBC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518BD7F-D426-0837-C335-C6D49707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6A3502-CA10-0F1F-E5D6-B0FC895C127D}"/>
              </a:ext>
            </a:extLst>
          </p:cNvPr>
          <p:cNvSpPr txBox="1"/>
          <p:nvPr/>
        </p:nvSpPr>
        <p:spPr>
          <a:xfrm>
            <a:off x="3293791" y="681318"/>
            <a:ext cx="5604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spc="300" dirty="0">
                <a:latin typeface="Are You Freakin' Serious " pitchFamily="2" charset="0"/>
              </a:rPr>
              <a:t>What is Data?</a:t>
            </a:r>
            <a:endParaRPr lang="en-AU" sz="199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A7D81-141D-0D9D-09B7-1E8B463D3DCB}"/>
              </a:ext>
            </a:extLst>
          </p:cNvPr>
          <p:cNvSpPr txBox="1"/>
          <p:nvPr/>
        </p:nvSpPr>
        <p:spPr>
          <a:xfrm>
            <a:off x="807013" y="2042652"/>
            <a:ext cx="8813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Data is information that we collect.</a:t>
            </a:r>
          </a:p>
          <a:p>
            <a:endParaRPr lang="en-AU" sz="2800" dirty="0"/>
          </a:p>
          <a:p>
            <a:r>
              <a:rPr lang="en-AU" sz="2800" dirty="0"/>
              <a:t>We collect data to find out answers to questions.</a:t>
            </a:r>
          </a:p>
          <a:p>
            <a:endParaRPr lang="en-AU" sz="2800" dirty="0"/>
          </a:p>
          <a:p>
            <a:r>
              <a:rPr lang="en-AU" sz="2800" dirty="0"/>
              <a:t>When we gather information and organise it, that is called data.</a:t>
            </a:r>
          </a:p>
        </p:txBody>
      </p:sp>
      <p:pic>
        <p:nvPicPr>
          <p:cNvPr id="8" name="Picture 7" descr="A cartoon of a child holding a pencil&#10;&#10;AI-generated content may be incorrect.">
            <a:extLst>
              <a:ext uri="{FF2B5EF4-FFF2-40B4-BE49-F238E27FC236}">
                <a16:creationId xmlns:a16="http://schemas.microsoft.com/office/drawing/2014/main" id="{24012A9B-FAC5-8C0A-3652-6414DDC9A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514" y="1456457"/>
            <a:ext cx="2870141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8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65731A-8E67-EED1-34AB-B92F6BD6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E82854-4CF4-314D-46E0-ED98A5A8EC96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D0EFB6-800D-8DBA-4F94-CDDC29D2290A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BC65B201-D6AF-F06A-FE70-354E30112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1B0915B-AB17-1447-A826-BA5D2EC57114}"/>
              </a:ext>
            </a:extLst>
          </p:cNvPr>
          <p:cNvSpPr txBox="1"/>
          <p:nvPr/>
        </p:nvSpPr>
        <p:spPr>
          <a:xfrm>
            <a:off x="2080317" y="681318"/>
            <a:ext cx="80313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spc="300" dirty="0">
                <a:latin typeface="Are You Freakin' Serious " pitchFamily="2" charset="0"/>
              </a:rPr>
              <a:t>Data is Everywhere</a:t>
            </a:r>
            <a:endParaRPr lang="en-AU" sz="199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A92B9-5DA8-C3E4-FD26-7CD64B0A0A59}"/>
              </a:ext>
            </a:extLst>
          </p:cNvPr>
          <p:cNvSpPr txBox="1"/>
          <p:nvPr/>
        </p:nvSpPr>
        <p:spPr>
          <a:xfrm>
            <a:off x="807013" y="2042652"/>
            <a:ext cx="88703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We see data every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Counting how many students are at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Finding out everyone’s favourite fruit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Counting sunny and rainy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Counting how many cars drive past</a:t>
            </a:r>
          </a:p>
          <a:p>
            <a:endParaRPr lang="en-AU" sz="2800" dirty="0"/>
          </a:p>
          <a:p>
            <a:r>
              <a:rPr lang="en-AU" sz="2800" dirty="0"/>
              <a:t>When we count and record information, we are collecting data.</a:t>
            </a:r>
          </a:p>
          <a:p>
            <a:endParaRPr lang="en-AU" sz="2800" dirty="0"/>
          </a:p>
        </p:txBody>
      </p:sp>
      <p:pic>
        <p:nvPicPr>
          <p:cNvPr id="8" name="Picture 7" descr="A cartoon of a child holding a notebook&#10;&#10;AI-generated content may be incorrect.">
            <a:extLst>
              <a:ext uri="{FF2B5EF4-FFF2-40B4-BE49-F238E27FC236}">
                <a16:creationId xmlns:a16="http://schemas.microsoft.com/office/drawing/2014/main" id="{B628662B-4205-154C-6536-8ECA5A35A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584" y="1766848"/>
            <a:ext cx="2885760" cy="49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B7C29-000C-2772-DFD7-A16F775C3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5CDA21-DB40-EC07-734A-7A2D7275ABB6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683AEB-7866-FE76-5008-FE383397E319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3E080320-6F64-21FE-81A0-E2DE89F3C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1CF874-755F-128B-6231-EBCA7C04D671}"/>
              </a:ext>
            </a:extLst>
          </p:cNvPr>
          <p:cNvSpPr txBox="1"/>
          <p:nvPr/>
        </p:nvSpPr>
        <p:spPr>
          <a:xfrm>
            <a:off x="1121722" y="681318"/>
            <a:ext cx="9948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spc="300" dirty="0">
                <a:latin typeface="Are You Freakin' Serious " pitchFamily="2" charset="0"/>
              </a:rPr>
              <a:t>Why do we collect data?</a:t>
            </a:r>
            <a:endParaRPr lang="en-AU" sz="199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B5616-2E5A-9444-08F1-772F51408521}"/>
              </a:ext>
            </a:extLst>
          </p:cNvPr>
          <p:cNvSpPr txBox="1"/>
          <p:nvPr/>
        </p:nvSpPr>
        <p:spPr>
          <a:xfrm>
            <a:off x="807013" y="2042652"/>
            <a:ext cx="97183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We collect data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Answer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Compare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Find out what is most and least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Help us make decisions</a:t>
            </a:r>
          </a:p>
          <a:p>
            <a:endParaRPr lang="en-AU" sz="2800" dirty="0"/>
          </a:p>
          <a:p>
            <a:r>
              <a:rPr lang="en-AU" sz="2800" dirty="0"/>
              <a:t>Data helps us understand the world around us.</a:t>
            </a:r>
          </a:p>
          <a:p>
            <a:endParaRPr lang="en-AU" sz="2800" dirty="0"/>
          </a:p>
        </p:txBody>
      </p:sp>
      <p:pic>
        <p:nvPicPr>
          <p:cNvPr id="8" name="Picture 7" descr="A cartoon child holding a box of toys&#10;&#10;AI-generated content may be incorrect.">
            <a:extLst>
              <a:ext uri="{FF2B5EF4-FFF2-40B4-BE49-F238E27FC236}">
                <a16:creationId xmlns:a16="http://schemas.microsoft.com/office/drawing/2014/main" id="{A858D013-1BB8-D3A5-9BC0-414C2A641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724" y="1871202"/>
            <a:ext cx="2822316" cy="4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89B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7F9BD9-E6F6-8241-B3D6-FFBBEF2E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3695B9-5A98-FE8E-DA0D-9EC0ACA07FFD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27FCD8-2807-5E6E-C128-A85AF9B75CB9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CC08B638-FF78-E69A-0F84-EECBF3FA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93EF8D-AEE5-798C-BBE0-08B1128582E9}"/>
              </a:ext>
            </a:extLst>
          </p:cNvPr>
          <p:cNvSpPr txBox="1"/>
          <p:nvPr/>
        </p:nvSpPr>
        <p:spPr>
          <a:xfrm>
            <a:off x="1144164" y="681318"/>
            <a:ext cx="9903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spc="300" dirty="0">
                <a:latin typeface="Are You Freakin' Serious " pitchFamily="2" charset="0"/>
              </a:rPr>
              <a:t>How do we Collect Data?</a:t>
            </a:r>
            <a:endParaRPr lang="en-AU" sz="199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E8C79-DECF-6465-FD65-DBB8999963B6}"/>
              </a:ext>
            </a:extLst>
          </p:cNvPr>
          <p:cNvSpPr txBox="1"/>
          <p:nvPr/>
        </p:nvSpPr>
        <p:spPr>
          <a:xfrm>
            <a:off x="807013" y="2042652"/>
            <a:ext cx="10638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We collect data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Asking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Watching carefully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Survey others</a:t>
            </a:r>
          </a:p>
        </p:txBody>
      </p:sp>
      <p:pic>
        <p:nvPicPr>
          <p:cNvPr id="12" name="Picture 11" descr="A cartoon of a child holding a ruler&#10;&#10;AI-generated content may be incorrect.">
            <a:extLst>
              <a:ext uri="{FF2B5EF4-FFF2-40B4-BE49-F238E27FC236}">
                <a16:creationId xmlns:a16="http://schemas.microsoft.com/office/drawing/2014/main" id="{3CFA2BE7-F307-6E09-8FEE-2D54ABF0C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794" y="1863934"/>
            <a:ext cx="2790102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9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F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58720-F447-3C62-D49E-642A5A674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E296A6-59AE-593E-FF06-64C27C6952DC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2665AC-BE6A-F729-7859-57216E86D0FF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0ADC11B6-01B2-46DA-87AE-1CD722AE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0BE750-8C9C-AC62-5652-01950ED628C5}"/>
              </a:ext>
            </a:extLst>
          </p:cNvPr>
          <p:cNvSpPr txBox="1"/>
          <p:nvPr/>
        </p:nvSpPr>
        <p:spPr>
          <a:xfrm>
            <a:off x="2000969" y="681318"/>
            <a:ext cx="81900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spc="300" dirty="0">
                <a:latin typeface="Are You Freakin' Serious " pitchFamily="2" charset="0"/>
              </a:rPr>
              <a:t>What is a Tally Mark</a:t>
            </a:r>
            <a:endParaRPr lang="en-AU" sz="199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4A678-F8ED-7D54-5032-C42FE37C5FB2}"/>
              </a:ext>
            </a:extLst>
          </p:cNvPr>
          <p:cNvSpPr txBox="1"/>
          <p:nvPr/>
        </p:nvSpPr>
        <p:spPr>
          <a:xfrm>
            <a:off x="807013" y="2042652"/>
            <a:ext cx="97183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 tally mark is a quick way to count. </a:t>
            </a:r>
          </a:p>
          <a:p>
            <a:endParaRPr lang="en-AU" sz="2800" dirty="0"/>
          </a:p>
          <a:p>
            <a:r>
              <a:rPr lang="en-AU" sz="2800" dirty="0"/>
              <a:t>We draw one line for each item. </a:t>
            </a:r>
          </a:p>
          <a:p>
            <a:endParaRPr lang="en-AU" sz="2800" dirty="0"/>
          </a:p>
          <a:p>
            <a:r>
              <a:rPr lang="en-AU" sz="2800" dirty="0"/>
              <a:t>When we get to 5, we draw a line across.</a:t>
            </a:r>
          </a:p>
          <a:p>
            <a:endParaRPr lang="en-AU" sz="2800" dirty="0"/>
          </a:p>
          <a:p>
            <a:r>
              <a:rPr lang="en-AU" sz="2800" dirty="0"/>
              <a:t>Tally marks help us count quickly and neatly.</a:t>
            </a:r>
          </a:p>
          <a:p>
            <a:endParaRPr lang="en-AU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F7E1B9-366D-38D1-18CE-9EBAD52B9D7D}"/>
              </a:ext>
            </a:extLst>
          </p:cNvPr>
          <p:cNvCxnSpPr>
            <a:cxnSpLocks/>
          </p:cNvCxnSpPr>
          <p:nvPr/>
        </p:nvCxnSpPr>
        <p:spPr>
          <a:xfrm>
            <a:off x="5897836" y="2753438"/>
            <a:ext cx="0" cy="720000"/>
          </a:xfrm>
          <a:prstGeom prst="line">
            <a:avLst/>
          </a:pr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BD4403-3CA6-FE9A-110A-3A4C9E8BA7A1}"/>
              </a:ext>
            </a:extLst>
          </p:cNvPr>
          <p:cNvCxnSpPr>
            <a:cxnSpLocks/>
          </p:cNvCxnSpPr>
          <p:nvPr/>
        </p:nvCxnSpPr>
        <p:spPr>
          <a:xfrm>
            <a:off x="7269431" y="3558979"/>
            <a:ext cx="0" cy="720000"/>
          </a:xfrm>
          <a:prstGeom prst="line">
            <a:avLst/>
          </a:pr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66BACD-5EE4-D76D-D667-D2C2AA1DD9AF}"/>
              </a:ext>
            </a:extLst>
          </p:cNvPr>
          <p:cNvCxnSpPr>
            <a:cxnSpLocks/>
          </p:cNvCxnSpPr>
          <p:nvPr/>
        </p:nvCxnSpPr>
        <p:spPr>
          <a:xfrm>
            <a:off x="7516003" y="3558979"/>
            <a:ext cx="0" cy="720000"/>
          </a:xfrm>
          <a:prstGeom prst="line">
            <a:avLst/>
          </a:pr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4BF50F-15AA-05D9-453B-5988CA113716}"/>
              </a:ext>
            </a:extLst>
          </p:cNvPr>
          <p:cNvCxnSpPr>
            <a:cxnSpLocks/>
          </p:cNvCxnSpPr>
          <p:nvPr/>
        </p:nvCxnSpPr>
        <p:spPr>
          <a:xfrm>
            <a:off x="7762575" y="3558979"/>
            <a:ext cx="0" cy="720000"/>
          </a:xfrm>
          <a:prstGeom prst="line">
            <a:avLst/>
          </a:pr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AE90DA-CDE2-04F1-D2C0-77BAB5DC200D}"/>
              </a:ext>
            </a:extLst>
          </p:cNvPr>
          <p:cNvCxnSpPr>
            <a:cxnSpLocks/>
          </p:cNvCxnSpPr>
          <p:nvPr/>
        </p:nvCxnSpPr>
        <p:spPr>
          <a:xfrm>
            <a:off x="8009147" y="3558979"/>
            <a:ext cx="0" cy="720000"/>
          </a:xfrm>
          <a:prstGeom prst="line">
            <a:avLst/>
          </a:pr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501B01-5446-5252-1C4C-13A5C9A52346}"/>
              </a:ext>
            </a:extLst>
          </p:cNvPr>
          <p:cNvCxnSpPr>
            <a:cxnSpLocks/>
          </p:cNvCxnSpPr>
          <p:nvPr/>
        </p:nvCxnSpPr>
        <p:spPr>
          <a:xfrm>
            <a:off x="7135289" y="3918979"/>
            <a:ext cx="1008000" cy="0"/>
          </a:xfrm>
          <a:prstGeom prst="line">
            <a:avLst/>
          </a:prstGeom>
          <a:ln w="762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artoon of a child holding a pencil&#10;&#10;AI-generated content may be incorrect.">
            <a:extLst>
              <a:ext uri="{FF2B5EF4-FFF2-40B4-BE49-F238E27FC236}">
                <a16:creationId xmlns:a16="http://schemas.microsoft.com/office/drawing/2014/main" id="{DC176842-3B1C-ACC4-EA57-3E8F5F5EA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591" y="1871305"/>
            <a:ext cx="3028381" cy="481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9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D7D86E-7D6E-5A2D-2747-ED51A8EF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0920C8A-7141-DA82-D52A-C249270885B8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E75DCF-C504-24E3-FFBE-3C713B7500AE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1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72864281-57D9-DE3A-F7D9-3DEE81A3B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85B6577-D5B0-33C6-05B0-F89FD7475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46111"/>
              </p:ext>
            </p:extLst>
          </p:nvPr>
        </p:nvGraphicFramePr>
        <p:xfrm>
          <a:off x="1053379" y="2571183"/>
          <a:ext cx="10085243" cy="3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421">
                  <a:extLst>
                    <a:ext uri="{9D8B030D-6E8A-4147-A177-3AD203B41FA5}">
                      <a16:colId xmlns:a16="http://schemas.microsoft.com/office/drawing/2014/main" val="497849593"/>
                    </a:ext>
                  </a:extLst>
                </a:gridCol>
                <a:gridCol w="8547822">
                  <a:extLst>
                    <a:ext uri="{9D8B030D-6E8A-4147-A177-3AD203B41FA5}">
                      <a16:colId xmlns:a16="http://schemas.microsoft.com/office/drawing/2014/main" val="2081030124"/>
                    </a:ext>
                  </a:extLst>
                </a:gridCol>
              </a:tblGrid>
              <a:tr h="89807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02786"/>
                  </a:ext>
                </a:extLst>
              </a:tr>
              <a:tr h="898072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645169"/>
                  </a:ext>
                </a:extLst>
              </a:tr>
              <a:tr h="898072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609331"/>
                  </a:ext>
                </a:extLst>
              </a:tr>
              <a:tr h="898072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1898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EF66416-7D7D-EB56-16A4-CD15098F078B}"/>
              </a:ext>
            </a:extLst>
          </p:cNvPr>
          <p:cNvSpPr txBox="1"/>
          <p:nvPr/>
        </p:nvSpPr>
        <p:spPr>
          <a:xfrm>
            <a:off x="3050134" y="519957"/>
            <a:ext cx="6091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b="1" spc="300" dirty="0">
                <a:latin typeface="Are You Freakin' Serious " pitchFamily="2" charset="0"/>
              </a:rPr>
              <a:t>Collecting Data</a:t>
            </a:r>
            <a:endParaRPr lang="en-AU" sz="19900" b="1" spc="300" dirty="0">
              <a:latin typeface="Are You Freakin' Serious 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1CA68-F5FB-539B-61C1-3E308405D16B}"/>
              </a:ext>
            </a:extLst>
          </p:cNvPr>
          <p:cNvSpPr txBox="1"/>
          <p:nvPr/>
        </p:nvSpPr>
        <p:spPr>
          <a:xfrm>
            <a:off x="807013" y="1633118"/>
            <a:ext cx="1061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Let’s collect some data and record it as tally marks. Pick your favourite fruit and click on the picture of the fruit to add a tally mark:</a:t>
            </a:r>
          </a:p>
        </p:txBody>
      </p:sp>
      <p:pic>
        <p:nvPicPr>
          <p:cNvPr id="16" name="Picture 15" descr="A orange with a green leaf cut in half&#10;&#10;AI-generated content may be incorrect.">
            <a:extLst>
              <a:ext uri="{FF2B5EF4-FFF2-40B4-BE49-F238E27FC236}">
                <a16:creationId xmlns:a16="http://schemas.microsoft.com/office/drawing/2014/main" id="{1AC9D422-7F7C-E858-66F2-7DC8F77D9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360" y="2607453"/>
            <a:ext cx="944590" cy="828000"/>
          </a:xfrm>
          <a:prstGeom prst="rect">
            <a:avLst/>
          </a:prstGeom>
        </p:spPr>
      </p:pic>
      <p:pic>
        <p:nvPicPr>
          <p:cNvPr id="18" name="Picture 17" descr="A green apple with a leaf&#10;&#10;AI-generated content may be incorrect.">
            <a:extLst>
              <a:ext uri="{FF2B5EF4-FFF2-40B4-BE49-F238E27FC236}">
                <a16:creationId xmlns:a16="http://schemas.microsoft.com/office/drawing/2014/main" id="{53B4437C-84DC-88F5-B8B2-DBFE0C63E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90" y="3493790"/>
            <a:ext cx="695331" cy="828000"/>
          </a:xfrm>
          <a:prstGeom prst="rect">
            <a:avLst/>
          </a:prstGeom>
        </p:spPr>
      </p:pic>
      <p:pic>
        <p:nvPicPr>
          <p:cNvPr id="20" name="Picture 19" descr="A yellow banana with brown spots&#10;&#10;AI-generated content may be incorrect.">
            <a:extLst>
              <a:ext uri="{FF2B5EF4-FFF2-40B4-BE49-F238E27FC236}">
                <a16:creationId xmlns:a16="http://schemas.microsoft.com/office/drawing/2014/main" id="{08B3F957-AFDE-CD53-78EC-314DFF480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609" y="4404315"/>
            <a:ext cx="918093" cy="792000"/>
          </a:xfrm>
          <a:prstGeom prst="rect">
            <a:avLst/>
          </a:prstGeom>
        </p:spPr>
      </p:pic>
      <p:pic>
        <p:nvPicPr>
          <p:cNvPr id="26" name="Picture 25" descr="A close up of a watermelon&#10;&#10;AI-generated content may be incorrect.">
            <a:extLst>
              <a:ext uri="{FF2B5EF4-FFF2-40B4-BE49-F238E27FC236}">
                <a16:creationId xmlns:a16="http://schemas.microsoft.com/office/drawing/2014/main" id="{8A8991EE-611E-F95B-CCFC-5D3987015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286" y="5367909"/>
            <a:ext cx="1412739" cy="720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247A9C-56A7-F4F1-C30E-6EEF30A9BDC5}"/>
              </a:ext>
            </a:extLst>
          </p:cNvPr>
          <p:cNvCxnSpPr>
            <a:cxnSpLocks/>
          </p:cNvCxnSpPr>
          <p:nvPr/>
        </p:nvCxnSpPr>
        <p:spPr>
          <a:xfrm>
            <a:off x="2806293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387E80-B64B-3495-E2AA-E8D971BE23D3}"/>
              </a:ext>
            </a:extLst>
          </p:cNvPr>
          <p:cNvCxnSpPr>
            <a:cxnSpLocks/>
          </p:cNvCxnSpPr>
          <p:nvPr/>
        </p:nvCxnSpPr>
        <p:spPr>
          <a:xfrm>
            <a:off x="3052865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7962B-1F6D-E044-A27D-F0D779EB1818}"/>
              </a:ext>
            </a:extLst>
          </p:cNvPr>
          <p:cNvCxnSpPr>
            <a:cxnSpLocks/>
          </p:cNvCxnSpPr>
          <p:nvPr/>
        </p:nvCxnSpPr>
        <p:spPr>
          <a:xfrm>
            <a:off x="3299437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DFA7D4-D42E-B3E4-3DEC-04420CA05A17}"/>
              </a:ext>
            </a:extLst>
          </p:cNvPr>
          <p:cNvCxnSpPr>
            <a:cxnSpLocks/>
          </p:cNvCxnSpPr>
          <p:nvPr/>
        </p:nvCxnSpPr>
        <p:spPr>
          <a:xfrm>
            <a:off x="3546009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A735BA-EB00-ED19-6DAE-6C92FA93D80E}"/>
              </a:ext>
            </a:extLst>
          </p:cNvPr>
          <p:cNvCxnSpPr>
            <a:cxnSpLocks/>
          </p:cNvCxnSpPr>
          <p:nvPr/>
        </p:nvCxnSpPr>
        <p:spPr>
          <a:xfrm>
            <a:off x="2672151" y="302635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396088D-63DE-D375-DDB0-5CDC752CE190}"/>
              </a:ext>
            </a:extLst>
          </p:cNvPr>
          <p:cNvCxnSpPr>
            <a:cxnSpLocks/>
          </p:cNvCxnSpPr>
          <p:nvPr/>
        </p:nvCxnSpPr>
        <p:spPr>
          <a:xfrm>
            <a:off x="4035803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A176178-7163-E6CF-7488-4BE8BA8746B4}"/>
              </a:ext>
            </a:extLst>
          </p:cNvPr>
          <p:cNvCxnSpPr>
            <a:cxnSpLocks/>
          </p:cNvCxnSpPr>
          <p:nvPr/>
        </p:nvCxnSpPr>
        <p:spPr>
          <a:xfrm>
            <a:off x="4282375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A870291-AF87-39F7-6577-26AE9D05A187}"/>
              </a:ext>
            </a:extLst>
          </p:cNvPr>
          <p:cNvCxnSpPr>
            <a:cxnSpLocks/>
          </p:cNvCxnSpPr>
          <p:nvPr/>
        </p:nvCxnSpPr>
        <p:spPr>
          <a:xfrm>
            <a:off x="4528947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38B11EC-335A-9A94-9712-C895A45F406C}"/>
              </a:ext>
            </a:extLst>
          </p:cNvPr>
          <p:cNvCxnSpPr>
            <a:cxnSpLocks/>
          </p:cNvCxnSpPr>
          <p:nvPr/>
        </p:nvCxnSpPr>
        <p:spPr>
          <a:xfrm>
            <a:off x="4775519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CF0C7D-AC42-6731-8865-70B680773CEA}"/>
              </a:ext>
            </a:extLst>
          </p:cNvPr>
          <p:cNvCxnSpPr>
            <a:cxnSpLocks/>
          </p:cNvCxnSpPr>
          <p:nvPr/>
        </p:nvCxnSpPr>
        <p:spPr>
          <a:xfrm>
            <a:off x="3901661" y="302635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BDA34A-71C2-F0C4-5EDB-857B3320D3D1}"/>
              </a:ext>
            </a:extLst>
          </p:cNvPr>
          <p:cNvCxnSpPr>
            <a:cxnSpLocks/>
          </p:cNvCxnSpPr>
          <p:nvPr/>
        </p:nvCxnSpPr>
        <p:spPr>
          <a:xfrm>
            <a:off x="5265313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C08D26-5CAC-AE21-587F-FC0D0D5F88DD}"/>
              </a:ext>
            </a:extLst>
          </p:cNvPr>
          <p:cNvCxnSpPr>
            <a:cxnSpLocks/>
          </p:cNvCxnSpPr>
          <p:nvPr/>
        </p:nvCxnSpPr>
        <p:spPr>
          <a:xfrm>
            <a:off x="5511885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985F51-AE58-2899-5792-A1642BE40B94}"/>
              </a:ext>
            </a:extLst>
          </p:cNvPr>
          <p:cNvCxnSpPr>
            <a:cxnSpLocks/>
          </p:cNvCxnSpPr>
          <p:nvPr/>
        </p:nvCxnSpPr>
        <p:spPr>
          <a:xfrm>
            <a:off x="5758457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BA2BA18-D033-CFEC-4FEF-1A93B4F94871}"/>
              </a:ext>
            </a:extLst>
          </p:cNvPr>
          <p:cNvCxnSpPr>
            <a:cxnSpLocks/>
          </p:cNvCxnSpPr>
          <p:nvPr/>
        </p:nvCxnSpPr>
        <p:spPr>
          <a:xfrm>
            <a:off x="6005029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BD9BE04-7C20-4641-ED29-83314D15A9CB}"/>
              </a:ext>
            </a:extLst>
          </p:cNvPr>
          <p:cNvCxnSpPr>
            <a:cxnSpLocks/>
          </p:cNvCxnSpPr>
          <p:nvPr/>
        </p:nvCxnSpPr>
        <p:spPr>
          <a:xfrm>
            <a:off x="5131171" y="302635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27E3A62-890A-19E7-4B59-A2EC421F090F}"/>
              </a:ext>
            </a:extLst>
          </p:cNvPr>
          <p:cNvCxnSpPr>
            <a:cxnSpLocks/>
          </p:cNvCxnSpPr>
          <p:nvPr/>
        </p:nvCxnSpPr>
        <p:spPr>
          <a:xfrm>
            <a:off x="6494823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69F908-B1BA-92C8-70D6-EEE0BA76CF9C}"/>
              </a:ext>
            </a:extLst>
          </p:cNvPr>
          <p:cNvCxnSpPr>
            <a:cxnSpLocks/>
          </p:cNvCxnSpPr>
          <p:nvPr/>
        </p:nvCxnSpPr>
        <p:spPr>
          <a:xfrm>
            <a:off x="6741395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C2A90BE-A1B7-E20E-B7D0-89719D9FD22D}"/>
              </a:ext>
            </a:extLst>
          </p:cNvPr>
          <p:cNvCxnSpPr>
            <a:cxnSpLocks/>
          </p:cNvCxnSpPr>
          <p:nvPr/>
        </p:nvCxnSpPr>
        <p:spPr>
          <a:xfrm>
            <a:off x="6987967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386CC8E-9DCF-B048-FC0A-DF1D55551351}"/>
              </a:ext>
            </a:extLst>
          </p:cNvPr>
          <p:cNvCxnSpPr>
            <a:cxnSpLocks/>
          </p:cNvCxnSpPr>
          <p:nvPr/>
        </p:nvCxnSpPr>
        <p:spPr>
          <a:xfrm>
            <a:off x="7234539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6DC3B7A-D74B-6805-F0DB-78A04AA9848D}"/>
              </a:ext>
            </a:extLst>
          </p:cNvPr>
          <p:cNvCxnSpPr>
            <a:cxnSpLocks/>
          </p:cNvCxnSpPr>
          <p:nvPr/>
        </p:nvCxnSpPr>
        <p:spPr>
          <a:xfrm>
            <a:off x="6360681" y="302635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B14632A-FF48-7F99-1850-FBAE9EDF9959}"/>
              </a:ext>
            </a:extLst>
          </p:cNvPr>
          <p:cNvCxnSpPr>
            <a:cxnSpLocks/>
          </p:cNvCxnSpPr>
          <p:nvPr/>
        </p:nvCxnSpPr>
        <p:spPr>
          <a:xfrm>
            <a:off x="7724333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6D16359-EA9C-5F1C-AC90-02F01C22BD3B}"/>
              </a:ext>
            </a:extLst>
          </p:cNvPr>
          <p:cNvCxnSpPr>
            <a:cxnSpLocks/>
          </p:cNvCxnSpPr>
          <p:nvPr/>
        </p:nvCxnSpPr>
        <p:spPr>
          <a:xfrm>
            <a:off x="7970905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BA2B7EF-5BAF-DD25-F6FE-23C5F327904C}"/>
              </a:ext>
            </a:extLst>
          </p:cNvPr>
          <p:cNvCxnSpPr>
            <a:cxnSpLocks/>
          </p:cNvCxnSpPr>
          <p:nvPr/>
        </p:nvCxnSpPr>
        <p:spPr>
          <a:xfrm>
            <a:off x="8217477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195A70C-9C31-CD01-E825-080307F6C946}"/>
              </a:ext>
            </a:extLst>
          </p:cNvPr>
          <p:cNvCxnSpPr>
            <a:cxnSpLocks/>
          </p:cNvCxnSpPr>
          <p:nvPr/>
        </p:nvCxnSpPr>
        <p:spPr>
          <a:xfrm>
            <a:off x="8464049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BC21B96-ED12-B57C-A951-18CC4F874DC3}"/>
              </a:ext>
            </a:extLst>
          </p:cNvPr>
          <p:cNvCxnSpPr>
            <a:cxnSpLocks/>
          </p:cNvCxnSpPr>
          <p:nvPr/>
        </p:nvCxnSpPr>
        <p:spPr>
          <a:xfrm>
            <a:off x="7590191" y="302635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416FEFF-6215-473A-E12B-A17298252AC6}"/>
              </a:ext>
            </a:extLst>
          </p:cNvPr>
          <p:cNvCxnSpPr>
            <a:cxnSpLocks/>
          </p:cNvCxnSpPr>
          <p:nvPr/>
        </p:nvCxnSpPr>
        <p:spPr>
          <a:xfrm>
            <a:off x="8953843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2D7A513-BCBF-3B51-13E5-0A370007A6D9}"/>
              </a:ext>
            </a:extLst>
          </p:cNvPr>
          <p:cNvCxnSpPr>
            <a:cxnSpLocks/>
          </p:cNvCxnSpPr>
          <p:nvPr/>
        </p:nvCxnSpPr>
        <p:spPr>
          <a:xfrm>
            <a:off x="9200415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35A383-CD96-B3E7-8B9D-9F23D5E03958}"/>
              </a:ext>
            </a:extLst>
          </p:cNvPr>
          <p:cNvCxnSpPr>
            <a:cxnSpLocks/>
          </p:cNvCxnSpPr>
          <p:nvPr/>
        </p:nvCxnSpPr>
        <p:spPr>
          <a:xfrm>
            <a:off x="9446987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493A7E9-2341-3EDE-BBCA-EC88FE73D2BD}"/>
              </a:ext>
            </a:extLst>
          </p:cNvPr>
          <p:cNvCxnSpPr>
            <a:cxnSpLocks/>
          </p:cNvCxnSpPr>
          <p:nvPr/>
        </p:nvCxnSpPr>
        <p:spPr>
          <a:xfrm>
            <a:off x="9693559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0033CD1-10AC-F845-3161-A325A322C03A}"/>
              </a:ext>
            </a:extLst>
          </p:cNvPr>
          <p:cNvCxnSpPr>
            <a:cxnSpLocks/>
          </p:cNvCxnSpPr>
          <p:nvPr/>
        </p:nvCxnSpPr>
        <p:spPr>
          <a:xfrm>
            <a:off x="8819701" y="302635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79CB2F5-3AE3-8AB3-76EC-DA9DD3973C16}"/>
              </a:ext>
            </a:extLst>
          </p:cNvPr>
          <p:cNvCxnSpPr>
            <a:cxnSpLocks/>
          </p:cNvCxnSpPr>
          <p:nvPr/>
        </p:nvCxnSpPr>
        <p:spPr>
          <a:xfrm>
            <a:off x="10183354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EE37162-5837-49CE-0936-28097945F8FE}"/>
              </a:ext>
            </a:extLst>
          </p:cNvPr>
          <p:cNvCxnSpPr>
            <a:cxnSpLocks/>
          </p:cNvCxnSpPr>
          <p:nvPr/>
        </p:nvCxnSpPr>
        <p:spPr>
          <a:xfrm>
            <a:off x="10429926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BF2C98E-0C62-74B5-BFCC-18362168B6EB}"/>
              </a:ext>
            </a:extLst>
          </p:cNvPr>
          <p:cNvCxnSpPr>
            <a:cxnSpLocks/>
          </p:cNvCxnSpPr>
          <p:nvPr/>
        </p:nvCxnSpPr>
        <p:spPr>
          <a:xfrm>
            <a:off x="10676498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241103A-189A-15BA-432E-71001394EFDF}"/>
              </a:ext>
            </a:extLst>
          </p:cNvPr>
          <p:cNvCxnSpPr>
            <a:cxnSpLocks/>
          </p:cNvCxnSpPr>
          <p:nvPr/>
        </p:nvCxnSpPr>
        <p:spPr>
          <a:xfrm>
            <a:off x="10923070" y="266635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6A00624-9CFA-1B90-7171-5E41DBB3FDC8}"/>
              </a:ext>
            </a:extLst>
          </p:cNvPr>
          <p:cNvCxnSpPr>
            <a:cxnSpLocks/>
          </p:cNvCxnSpPr>
          <p:nvPr/>
        </p:nvCxnSpPr>
        <p:spPr>
          <a:xfrm>
            <a:off x="10049212" y="302635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5F8A042-9CE4-7C69-0BD9-6C271CDFFDD2}"/>
              </a:ext>
            </a:extLst>
          </p:cNvPr>
          <p:cNvCxnSpPr>
            <a:cxnSpLocks/>
          </p:cNvCxnSpPr>
          <p:nvPr/>
        </p:nvCxnSpPr>
        <p:spPr>
          <a:xfrm>
            <a:off x="2806293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427481C-B30F-8D68-5E4E-E860EC1B275E}"/>
              </a:ext>
            </a:extLst>
          </p:cNvPr>
          <p:cNvCxnSpPr>
            <a:cxnSpLocks/>
          </p:cNvCxnSpPr>
          <p:nvPr/>
        </p:nvCxnSpPr>
        <p:spPr>
          <a:xfrm>
            <a:off x="3052865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411BFC4-F917-174B-0F81-60EA805FC76B}"/>
              </a:ext>
            </a:extLst>
          </p:cNvPr>
          <p:cNvCxnSpPr>
            <a:cxnSpLocks/>
          </p:cNvCxnSpPr>
          <p:nvPr/>
        </p:nvCxnSpPr>
        <p:spPr>
          <a:xfrm>
            <a:off x="3299437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7737A03-B777-B7C7-CE3B-2AB1EE9715B4}"/>
              </a:ext>
            </a:extLst>
          </p:cNvPr>
          <p:cNvCxnSpPr>
            <a:cxnSpLocks/>
          </p:cNvCxnSpPr>
          <p:nvPr/>
        </p:nvCxnSpPr>
        <p:spPr>
          <a:xfrm>
            <a:off x="3546009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F41D87F-7EBE-58B7-B578-04DF184B584C}"/>
              </a:ext>
            </a:extLst>
          </p:cNvPr>
          <p:cNvCxnSpPr>
            <a:cxnSpLocks/>
          </p:cNvCxnSpPr>
          <p:nvPr/>
        </p:nvCxnSpPr>
        <p:spPr>
          <a:xfrm>
            <a:off x="2672151" y="392372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98F1AFF-047D-8188-B724-5D4F737AF089}"/>
              </a:ext>
            </a:extLst>
          </p:cNvPr>
          <p:cNvCxnSpPr>
            <a:cxnSpLocks/>
          </p:cNvCxnSpPr>
          <p:nvPr/>
        </p:nvCxnSpPr>
        <p:spPr>
          <a:xfrm>
            <a:off x="4035803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C7CE32E-1A7E-E66B-476D-FAADA73543FC}"/>
              </a:ext>
            </a:extLst>
          </p:cNvPr>
          <p:cNvCxnSpPr>
            <a:cxnSpLocks/>
          </p:cNvCxnSpPr>
          <p:nvPr/>
        </p:nvCxnSpPr>
        <p:spPr>
          <a:xfrm>
            <a:off x="4282375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F05CB1B-40A6-1C2E-F4BD-5A434B2174A2}"/>
              </a:ext>
            </a:extLst>
          </p:cNvPr>
          <p:cNvCxnSpPr>
            <a:cxnSpLocks/>
          </p:cNvCxnSpPr>
          <p:nvPr/>
        </p:nvCxnSpPr>
        <p:spPr>
          <a:xfrm>
            <a:off x="4528947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CEC2382-9A9F-6060-CA28-BE38DCB40B12}"/>
              </a:ext>
            </a:extLst>
          </p:cNvPr>
          <p:cNvCxnSpPr>
            <a:cxnSpLocks/>
          </p:cNvCxnSpPr>
          <p:nvPr/>
        </p:nvCxnSpPr>
        <p:spPr>
          <a:xfrm>
            <a:off x="4775519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50DDB8A-52AC-F5F7-3708-D3E7072D03B1}"/>
              </a:ext>
            </a:extLst>
          </p:cNvPr>
          <p:cNvCxnSpPr>
            <a:cxnSpLocks/>
          </p:cNvCxnSpPr>
          <p:nvPr/>
        </p:nvCxnSpPr>
        <p:spPr>
          <a:xfrm>
            <a:off x="3901661" y="392372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991899C-03CE-8BC3-501D-009F7747A02E}"/>
              </a:ext>
            </a:extLst>
          </p:cNvPr>
          <p:cNvCxnSpPr>
            <a:cxnSpLocks/>
          </p:cNvCxnSpPr>
          <p:nvPr/>
        </p:nvCxnSpPr>
        <p:spPr>
          <a:xfrm>
            <a:off x="5265313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14D6144-464C-2B55-2E02-84D81A42384C}"/>
              </a:ext>
            </a:extLst>
          </p:cNvPr>
          <p:cNvCxnSpPr>
            <a:cxnSpLocks/>
          </p:cNvCxnSpPr>
          <p:nvPr/>
        </p:nvCxnSpPr>
        <p:spPr>
          <a:xfrm>
            <a:off x="5511885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BD2832C-A127-B4E8-2687-6B8FD45CC6C9}"/>
              </a:ext>
            </a:extLst>
          </p:cNvPr>
          <p:cNvCxnSpPr>
            <a:cxnSpLocks/>
          </p:cNvCxnSpPr>
          <p:nvPr/>
        </p:nvCxnSpPr>
        <p:spPr>
          <a:xfrm>
            <a:off x="5758457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22E4190-A24B-25DE-6EE9-C56D7E8FC10F}"/>
              </a:ext>
            </a:extLst>
          </p:cNvPr>
          <p:cNvCxnSpPr>
            <a:cxnSpLocks/>
          </p:cNvCxnSpPr>
          <p:nvPr/>
        </p:nvCxnSpPr>
        <p:spPr>
          <a:xfrm>
            <a:off x="6005029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858A8F1-188C-6AD7-4309-C7DADFD5D026}"/>
              </a:ext>
            </a:extLst>
          </p:cNvPr>
          <p:cNvCxnSpPr>
            <a:cxnSpLocks/>
          </p:cNvCxnSpPr>
          <p:nvPr/>
        </p:nvCxnSpPr>
        <p:spPr>
          <a:xfrm>
            <a:off x="5131171" y="392372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C657D60-777C-6F34-7F81-2C842685E65B}"/>
              </a:ext>
            </a:extLst>
          </p:cNvPr>
          <p:cNvCxnSpPr>
            <a:cxnSpLocks/>
          </p:cNvCxnSpPr>
          <p:nvPr/>
        </p:nvCxnSpPr>
        <p:spPr>
          <a:xfrm>
            <a:off x="6494823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5353EC7-4EAC-F5ED-4037-77AADF6E860F}"/>
              </a:ext>
            </a:extLst>
          </p:cNvPr>
          <p:cNvCxnSpPr>
            <a:cxnSpLocks/>
          </p:cNvCxnSpPr>
          <p:nvPr/>
        </p:nvCxnSpPr>
        <p:spPr>
          <a:xfrm>
            <a:off x="6741395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EAFD797-5DF9-04C3-AB03-41153E51E5F0}"/>
              </a:ext>
            </a:extLst>
          </p:cNvPr>
          <p:cNvCxnSpPr>
            <a:cxnSpLocks/>
          </p:cNvCxnSpPr>
          <p:nvPr/>
        </p:nvCxnSpPr>
        <p:spPr>
          <a:xfrm>
            <a:off x="6987967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BA159BB-2E8B-C456-820C-3DE378F67B73}"/>
              </a:ext>
            </a:extLst>
          </p:cNvPr>
          <p:cNvCxnSpPr>
            <a:cxnSpLocks/>
          </p:cNvCxnSpPr>
          <p:nvPr/>
        </p:nvCxnSpPr>
        <p:spPr>
          <a:xfrm>
            <a:off x="7234539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6D34B17-6A69-680D-0303-9C5C06212BA4}"/>
              </a:ext>
            </a:extLst>
          </p:cNvPr>
          <p:cNvCxnSpPr>
            <a:cxnSpLocks/>
          </p:cNvCxnSpPr>
          <p:nvPr/>
        </p:nvCxnSpPr>
        <p:spPr>
          <a:xfrm>
            <a:off x="6360681" y="392372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992396E-8DB6-E9AF-3AEC-8A37B97C5016}"/>
              </a:ext>
            </a:extLst>
          </p:cNvPr>
          <p:cNvCxnSpPr>
            <a:cxnSpLocks/>
          </p:cNvCxnSpPr>
          <p:nvPr/>
        </p:nvCxnSpPr>
        <p:spPr>
          <a:xfrm>
            <a:off x="7724333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43777F5-CFD3-6766-258D-BD4995A80541}"/>
              </a:ext>
            </a:extLst>
          </p:cNvPr>
          <p:cNvCxnSpPr>
            <a:cxnSpLocks/>
          </p:cNvCxnSpPr>
          <p:nvPr/>
        </p:nvCxnSpPr>
        <p:spPr>
          <a:xfrm>
            <a:off x="7970905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563ACE2-1D7A-9395-9586-4F6368FB288B}"/>
              </a:ext>
            </a:extLst>
          </p:cNvPr>
          <p:cNvCxnSpPr>
            <a:cxnSpLocks/>
          </p:cNvCxnSpPr>
          <p:nvPr/>
        </p:nvCxnSpPr>
        <p:spPr>
          <a:xfrm>
            <a:off x="8217477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AFB4242-A6FE-2276-1732-AB9172D67F61}"/>
              </a:ext>
            </a:extLst>
          </p:cNvPr>
          <p:cNvCxnSpPr>
            <a:cxnSpLocks/>
          </p:cNvCxnSpPr>
          <p:nvPr/>
        </p:nvCxnSpPr>
        <p:spPr>
          <a:xfrm>
            <a:off x="8464049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69142C7-143E-59BB-1416-99E6733234B8}"/>
              </a:ext>
            </a:extLst>
          </p:cNvPr>
          <p:cNvCxnSpPr>
            <a:cxnSpLocks/>
          </p:cNvCxnSpPr>
          <p:nvPr/>
        </p:nvCxnSpPr>
        <p:spPr>
          <a:xfrm>
            <a:off x="7590191" y="392372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8F09896-E988-F73A-AA8E-3F9E6FD17A31}"/>
              </a:ext>
            </a:extLst>
          </p:cNvPr>
          <p:cNvCxnSpPr>
            <a:cxnSpLocks/>
          </p:cNvCxnSpPr>
          <p:nvPr/>
        </p:nvCxnSpPr>
        <p:spPr>
          <a:xfrm>
            <a:off x="8953843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1FDD24F-2B07-E967-1752-03CAE026C717}"/>
              </a:ext>
            </a:extLst>
          </p:cNvPr>
          <p:cNvCxnSpPr>
            <a:cxnSpLocks/>
          </p:cNvCxnSpPr>
          <p:nvPr/>
        </p:nvCxnSpPr>
        <p:spPr>
          <a:xfrm>
            <a:off x="9200415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CD6B529-355B-BC86-3DE9-006DE395F2D3}"/>
              </a:ext>
            </a:extLst>
          </p:cNvPr>
          <p:cNvCxnSpPr>
            <a:cxnSpLocks/>
          </p:cNvCxnSpPr>
          <p:nvPr/>
        </p:nvCxnSpPr>
        <p:spPr>
          <a:xfrm>
            <a:off x="9446987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AA72923-78F3-FFEE-C2D9-C853E303AC7C}"/>
              </a:ext>
            </a:extLst>
          </p:cNvPr>
          <p:cNvCxnSpPr>
            <a:cxnSpLocks/>
          </p:cNvCxnSpPr>
          <p:nvPr/>
        </p:nvCxnSpPr>
        <p:spPr>
          <a:xfrm>
            <a:off x="9693559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DBE2943-1327-4FAA-F33E-254AA5A03CC8}"/>
              </a:ext>
            </a:extLst>
          </p:cNvPr>
          <p:cNvCxnSpPr>
            <a:cxnSpLocks/>
          </p:cNvCxnSpPr>
          <p:nvPr/>
        </p:nvCxnSpPr>
        <p:spPr>
          <a:xfrm>
            <a:off x="8819701" y="392372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41D9043-BECA-C307-7A84-426D9A371E7B}"/>
              </a:ext>
            </a:extLst>
          </p:cNvPr>
          <p:cNvCxnSpPr>
            <a:cxnSpLocks/>
          </p:cNvCxnSpPr>
          <p:nvPr/>
        </p:nvCxnSpPr>
        <p:spPr>
          <a:xfrm>
            <a:off x="10183354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DDB72BB-3202-B4D5-C860-9853E2F121E7}"/>
              </a:ext>
            </a:extLst>
          </p:cNvPr>
          <p:cNvCxnSpPr>
            <a:cxnSpLocks/>
          </p:cNvCxnSpPr>
          <p:nvPr/>
        </p:nvCxnSpPr>
        <p:spPr>
          <a:xfrm>
            <a:off x="10429926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271EE18-8D85-A81F-7872-D9E27175A501}"/>
              </a:ext>
            </a:extLst>
          </p:cNvPr>
          <p:cNvCxnSpPr>
            <a:cxnSpLocks/>
          </p:cNvCxnSpPr>
          <p:nvPr/>
        </p:nvCxnSpPr>
        <p:spPr>
          <a:xfrm>
            <a:off x="10676498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27A0B03-BC3A-1664-1229-E74A7B797CD5}"/>
              </a:ext>
            </a:extLst>
          </p:cNvPr>
          <p:cNvCxnSpPr>
            <a:cxnSpLocks/>
          </p:cNvCxnSpPr>
          <p:nvPr/>
        </p:nvCxnSpPr>
        <p:spPr>
          <a:xfrm>
            <a:off x="10923070" y="356372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C636F2F-FAF6-B52D-CC85-B6AC56DDDE77}"/>
              </a:ext>
            </a:extLst>
          </p:cNvPr>
          <p:cNvCxnSpPr>
            <a:cxnSpLocks/>
          </p:cNvCxnSpPr>
          <p:nvPr/>
        </p:nvCxnSpPr>
        <p:spPr>
          <a:xfrm>
            <a:off x="10049212" y="392372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904C0B3-75E6-B6AE-8498-165C59269F5A}"/>
              </a:ext>
            </a:extLst>
          </p:cNvPr>
          <p:cNvCxnSpPr>
            <a:cxnSpLocks/>
          </p:cNvCxnSpPr>
          <p:nvPr/>
        </p:nvCxnSpPr>
        <p:spPr>
          <a:xfrm>
            <a:off x="2806293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F03678A-807F-1734-02E1-8AB3BF4A259C}"/>
              </a:ext>
            </a:extLst>
          </p:cNvPr>
          <p:cNvCxnSpPr>
            <a:cxnSpLocks/>
          </p:cNvCxnSpPr>
          <p:nvPr/>
        </p:nvCxnSpPr>
        <p:spPr>
          <a:xfrm>
            <a:off x="3052865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836B0DB-50AE-4CF7-26D8-E94BEC8395EE}"/>
              </a:ext>
            </a:extLst>
          </p:cNvPr>
          <p:cNvCxnSpPr>
            <a:cxnSpLocks/>
          </p:cNvCxnSpPr>
          <p:nvPr/>
        </p:nvCxnSpPr>
        <p:spPr>
          <a:xfrm>
            <a:off x="3299437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34343BC-30FE-E30E-AE92-9DF264EE9C0C}"/>
              </a:ext>
            </a:extLst>
          </p:cNvPr>
          <p:cNvCxnSpPr>
            <a:cxnSpLocks/>
          </p:cNvCxnSpPr>
          <p:nvPr/>
        </p:nvCxnSpPr>
        <p:spPr>
          <a:xfrm>
            <a:off x="3546009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04CACC0-0013-C566-3B86-77F8A90AFAAD}"/>
              </a:ext>
            </a:extLst>
          </p:cNvPr>
          <p:cNvCxnSpPr>
            <a:cxnSpLocks/>
          </p:cNvCxnSpPr>
          <p:nvPr/>
        </p:nvCxnSpPr>
        <p:spPr>
          <a:xfrm>
            <a:off x="2672151" y="482109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EECE39C-2E85-2E79-8CB7-CA2BD61BD43A}"/>
              </a:ext>
            </a:extLst>
          </p:cNvPr>
          <p:cNvCxnSpPr>
            <a:cxnSpLocks/>
          </p:cNvCxnSpPr>
          <p:nvPr/>
        </p:nvCxnSpPr>
        <p:spPr>
          <a:xfrm>
            <a:off x="4035803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D7700DC-3420-7589-41E2-DB0C27A7F532}"/>
              </a:ext>
            </a:extLst>
          </p:cNvPr>
          <p:cNvCxnSpPr>
            <a:cxnSpLocks/>
          </p:cNvCxnSpPr>
          <p:nvPr/>
        </p:nvCxnSpPr>
        <p:spPr>
          <a:xfrm>
            <a:off x="4282375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74FF3AB0-10E9-8728-4D3A-4DA37DAF1AA7}"/>
              </a:ext>
            </a:extLst>
          </p:cNvPr>
          <p:cNvCxnSpPr>
            <a:cxnSpLocks/>
          </p:cNvCxnSpPr>
          <p:nvPr/>
        </p:nvCxnSpPr>
        <p:spPr>
          <a:xfrm>
            <a:off x="4528947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01750FE-574E-E51E-7AD0-E9132C520AFC}"/>
              </a:ext>
            </a:extLst>
          </p:cNvPr>
          <p:cNvCxnSpPr>
            <a:cxnSpLocks/>
          </p:cNvCxnSpPr>
          <p:nvPr/>
        </p:nvCxnSpPr>
        <p:spPr>
          <a:xfrm>
            <a:off x="4775519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6C5CB35-F98C-6B6A-B1F9-529FB4748924}"/>
              </a:ext>
            </a:extLst>
          </p:cNvPr>
          <p:cNvCxnSpPr>
            <a:cxnSpLocks/>
          </p:cNvCxnSpPr>
          <p:nvPr/>
        </p:nvCxnSpPr>
        <p:spPr>
          <a:xfrm>
            <a:off x="3901661" y="482109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5490A7C-77C5-29DD-0E0E-4085C1DAB5A8}"/>
              </a:ext>
            </a:extLst>
          </p:cNvPr>
          <p:cNvCxnSpPr>
            <a:cxnSpLocks/>
          </p:cNvCxnSpPr>
          <p:nvPr/>
        </p:nvCxnSpPr>
        <p:spPr>
          <a:xfrm>
            <a:off x="5265313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660D7FB-323F-9363-F878-2B62E914F969}"/>
              </a:ext>
            </a:extLst>
          </p:cNvPr>
          <p:cNvCxnSpPr>
            <a:cxnSpLocks/>
          </p:cNvCxnSpPr>
          <p:nvPr/>
        </p:nvCxnSpPr>
        <p:spPr>
          <a:xfrm>
            <a:off x="5511885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4654447-5A4E-9148-D1EF-C0109282AC59}"/>
              </a:ext>
            </a:extLst>
          </p:cNvPr>
          <p:cNvCxnSpPr>
            <a:cxnSpLocks/>
          </p:cNvCxnSpPr>
          <p:nvPr/>
        </p:nvCxnSpPr>
        <p:spPr>
          <a:xfrm>
            <a:off x="5758457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E29332B-EBF5-09F9-2514-942F7EAEF0A8}"/>
              </a:ext>
            </a:extLst>
          </p:cNvPr>
          <p:cNvCxnSpPr>
            <a:cxnSpLocks/>
          </p:cNvCxnSpPr>
          <p:nvPr/>
        </p:nvCxnSpPr>
        <p:spPr>
          <a:xfrm>
            <a:off x="6005029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BF1351E-1415-B7A8-6E3A-A4E5D75E8E34}"/>
              </a:ext>
            </a:extLst>
          </p:cNvPr>
          <p:cNvCxnSpPr>
            <a:cxnSpLocks/>
          </p:cNvCxnSpPr>
          <p:nvPr/>
        </p:nvCxnSpPr>
        <p:spPr>
          <a:xfrm>
            <a:off x="5131171" y="482109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C312F29-515A-41D7-886C-0C2D7FC22A46}"/>
              </a:ext>
            </a:extLst>
          </p:cNvPr>
          <p:cNvCxnSpPr>
            <a:cxnSpLocks/>
          </p:cNvCxnSpPr>
          <p:nvPr/>
        </p:nvCxnSpPr>
        <p:spPr>
          <a:xfrm>
            <a:off x="6494823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8B20C14-41FC-9FC9-4307-DECC9128547B}"/>
              </a:ext>
            </a:extLst>
          </p:cNvPr>
          <p:cNvCxnSpPr>
            <a:cxnSpLocks/>
          </p:cNvCxnSpPr>
          <p:nvPr/>
        </p:nvCxnSpPr>
        <p:spPr>
          <a:xfrm>
            <a:off x="6741395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25A6F48-F76A-9220-53BC-DCB8E5923924}"/>
              </a:ext>
            </a:extLst>
          </p:cNvPr>
          <p:cNvCxnSpPr>
            <a:cxnSpLocks/>
          </p:cNvCxnSpPr>
          <p:nvPr/>
        </p:nvCxnSpPr>
        <p:spPr>
          <a:xfrm>
            <a:off x="6987967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80156CC-1A31-16BC-46DF-E5AC501EC2AB}"/>
              </a:ext>
            </a:extLst>
          </p:cNvPr>
          <p:cNvCxnSpPr>
            <a:cxnSpLocks/>
          </p:cNvCxnSpPr>
          <p:nvPr/>
        </p:nvCxnSpPr>
        <p:spPr>
          <a:xfrm>
            <a:off x="7234539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CC3B0C9-BC52-2DB7-5F03-19A40E93AFB1}"/>
              </a:ext>
            </a:extLst>
          </p:cNvPr>
          <p:cNvCxnSpPr>
            <a:cxnSpLocks/>
          </p:cNvCxnSpPr>
          <p:nvPr/>
        </p:nvCxnSpPr>
        <p:spPr>
          <a:xfrm>
            <a:off x="6360681" y="482109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F941463-9D7D-19AC-EF5B-B1EB787D0169}"/>
              </a:ext>
            </a:extLst>
          </p:cNvPr>
          <p:cNvCxnSpPr>
            <a:cxnSpLocks/>
          </p:cNvCxnSpPr>
          <p:nvPr/>
        </p:nvCxnSpPr>
        <p:spPr>
          <a:xfrm>
            <a:off x="7724333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CF96E7C-8549-1919-6AFD-B220D2060A7E}"/>
              </a:ext>
            </a:extLst>
          </p:cNvPr>
          <p:cNvCxnSpPr>
            <a:cxnSpLocks/>
          </p:cNvCxnSpPr>
          <p:nvPr/>
        </p:nvCxnSpPr>
        <p:spPr>
          <a:xfrm>
            <a:off x="7970905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3AF2FDDE-3A70-37E8-0DF5-CA2950E2B395}"/>
              </a:ext>
            </a:extLst>
          </p:cNvPr>
          <p:cNvCxnSpPr>
            <a:cxnSpLocks/>
          </p:cNvCxnSpPr>
          <p:nvPr/>
        </p:nvCxnSpPr>
        <p:spPr>
          <a:xfrm>
            <a:off x="8217477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F130E45-BAC0-E695-BF22-D66DF4260CC8}"/>
              </a:ext>
            </a:extLst>
          </p:cNvPr>
          <p:cNvCxnSpPr>
            <a:cxnSpLocks/>
          </p:cNvCxnSpPr>
          <p:nvPr/>
        </p:nvCxnSpPr>
        <p:spPr>
          <a:xfrm>
            <a:off x="8464049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B16100-ACAF-48F9-5268-7272D4735407}"/>
              </a:ext>
            </a:extLst>
          </p:cNvPr>
          <p:cNvCxnSpPr>
            <a:cxnSpLocks/>
          </p:cNvCxnSpPr>
          <p:nvPr/>
        </p:nvCxnSpPr>
        <p:spPr>
          <a:xfrm>
            <a:off x="7590191" y="482109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4A26BE2-AC84-5E0A-0AE2-8FEC7477CBD2}"/>
              </a:ext>
            </a:extLst>
          </p:cNvPr>
          <p:cNvCxnSpPr>
            <a:cxnSpLocks/>
          </p:cNvCxnSpPr>
          <p:nvPr/>
        </p:nvCxnSpPr>
        <p:spPr>
          <a:xfrm>
            <a:off x="8953843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18A2A14-8C0C-14E9-2640-BCB5C46026B0}"/>
              </a:ext>
            </a:extLst>
          </p:cNvPr>
          <p:cNvCxnSpPr>
            <a:cxnSpLocks/>
          </p:cNvCxnSpPr>
          <p:nvPr/>
        </p:nvCxnSpPr>
        <p:spPr>
          <a:xfrm>
            <a:off x="9200415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F6D8322-7D6A-9141-E47C-D7858E7674E9}"/>
              </a:ext>
            </a:extLst>
          </p:cNvPr>
          <p:cNvCxnSpPr>
            <a:cxnSpLocks/>
          </p:cNvCxnSpPr>
          <p:nvPr/>
        </p:nvCxnSpPr>
        <p:spPr>
          <a:xfrm>
            <a:off x="9446987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C31560D-029F-EE86-26DB-D3AED5B98BED}"/>
              </a:ext>
            </a:extLst>
          </p:cNvPr>
          <p:cNvCxnSpPr>
            <a:cxnSpLocks/>
          </p:cNvCxnSpPr>
          <p:nvPr/>
        </p:nvCxnSpPr>
        <p:spPr>
          <a:xfrm>
            <a:off x="9693559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EB93292-18FC-7A0C-D03D-5DD908E57780}"/>
              </a:ext>
            </a:extLst>
          </p:cNvPr>
          <p:cNvCxnSpPr>
            <a:cxnSpLocks/>
          </p:cNvCxnSpPr>
          <p:nvPr/>
        </p:nvCxnSpPr>
        <p:spPr>
          <a:xfrm>
            <a:off x="8819701" y="482109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83167BB-9AE3-6421-A95D-5459075DB7EC}"/>
              </a:ext>
            </a:extLst>
          </p:cNvPr>
          <p:cNvCxnSpPr>
            <a:cxnSpLocks/>
          </p:cNvCxnSpPr>
          <p:nvPr/>
        </p:nvCxnSpPr>
        <p:spPr>
          <a:xfrm>
            <a:off x="10183354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A09AA35-AA32-D6DB-3E60-3487158C0D01}"/>
              </a:ext>
            </a:extLst>
          </p:cNvPr>
          <p:cNvCxnSpPr>
            <a:cxnSpLocks/>
          </p:cNvCxnSpPr>
          <p:nvPr/>
        </p:nvCxnSpPr>
        <p:spPr>
          <a:xfrm>
            <a:off x="10429926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9983362-3F46-1420-037E-261886CC3230}"/>
              </a:ext>
            </a:extLst>
          </p:cNvPr>
          <p:cNvCxnSpPr>
            <a:cxnSpLocks/>
          </p:cNvCxnSpPr>
          <p:nvPr/>
        </p:nvCxnSpPr>
        <p:spPr>
          <a:xfrm>
            <a:off x="10676498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C2DBC38-9E1F-F01D-44C2-020EC7685F5C}"/>
              </a:ext>
            </a:extLst>
          </p:cNvPr>
          <p:cNvCxnSpPr>
            <a:cxnSpLocks/>
          </p:cNvCxnSpPr>
          <p:nvPr/>
        </p:nvCxnSpPr>
        <p:spPr>
          <a:xfrm>
            <a:off x="10923070" y="446109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AA7D60B-5A07-276D-1B14-72FB6FC86188}"/>
              </a:ext>
            </a:extLst>
          </p:cNvPr>
          <p:cNvCxnSpPr>
            <a:cxnSpLocks/>
          </p:cNvCxnSpPr>
          <p:nvPr/>
        </p:nvCxnSpPr>
        <p:spPr>
          <a:xfrm>
            <a:off x="10049212" y="482109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A65660A3-88BF-35A4-9BDF-DD60B70F8B18}"/>
              </a:ext>
            </a:extLst>
          </p:cNvPr>
          <p:cNvCxnSpPr>
            <a:cxnSpLocks/>
          </p:cNvCxnSpPr>
          <p:nvPr/>
        </p:nvCxnSpPr>
        <p:spPr>
          <a:xfrm>
            <a:off x="2806293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35F8BCFD-B171-3CC1-6384-900CC9F46D23}"/>
              </a:ext>
            </a:extLst>
          </p:cNvPr>
          <p:cNvCxnSpPr>
            <a:cxnSpLocks/>
          </p:cNvCxnSpPr>
          <p:nvPr/>
        </p:nvCxnSpPr>
        <p:spPr>
          <a:xfrm>
            <a:off x="3052865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B0ED385-25E3-78D3-CD2B-AA977ED4E3AA}"/>
              </a:ext>
            </a:extLst>
          </p:cNvPr>
          <p:cNvCxnSpPr>
            <a:cxnSpLocks/>
          </p:cNvCxnSpPr>
          <p:nvPr/>
        </p:nvCxnSpPr>
        <p:spPr>
          <a:xfrm>
            <a:off x="3299437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6FDA0985-9FDE-A480-8D6E-AD085FC59212}"/>
              </a:ext>
            </a:extLst>
          </p:cNvPr>
          <p:cNvCxnSpPr>
            <a:cxnSpLocks/>
          </p:cNvCxnSpPr>
          <p:nvPr/>
        </p:nvCxnSpPr>
        <p:spPr>
          <a:xfrm>
            <a:off x="3546009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45638897-0C83-8EFC-FBF8-5D9FABDA9CF5}"/>
              </a:ext>
            </a:extLst>
          </p:cNvPr>
          <p:cNvCxnSpPr>
            <a:cxnSpLocks/>
          </p:cNvCxnSpPr>
          <p:nvPr/>
        </p:nvCxnSpPr>
        <p:spPr>
          <a:xfrm>
            <a:off x="2672151" y="571846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3B67947D-00E8-3337-A99D-53965F142305}"/>
              </a:ext>
            </a:extLst>
          </p:cNvPr>
          <p:cNvCxnSpPr>
            <a:cxnSpLocks/>
          </p:cNvCxnSpPr>
          <p:nvPr/>
        </p:nvCxnSpPr>
        <p:spPr>
          <a:xfrm>
            <a:off x="4035803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D05844C-94A1-9D4C-62F5-3D4CCA6CE1DB}"/>
              </a:ext>
            </a:extLst>
          </p:cNvPr>
          <p:cNvCxnSpPr>
            <a:cxnSpLocks/>
          </p:cNvCxnSpPr>
          <p:nvPr/>
        </p:nvCxnSpPr>
        <p:spPr>
          <a:xfrm>
            <a:off x="4282375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4803D4A-9604-4A25-16F7-16440C4F90C5}"/>
              </a:ext>
            </a:extLst>
          </p:cNvPr>
          <p:cNvCxnSpPr>
            <a:cxnSpLocks/>
          </p:cNvCxnSpPr>
          <p:nvPr/>
        </p:nvCxnSpPr>
        <p:spPr>
          <a:xfrm>
            <a:off x="4528947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728A580-CF24-1887-894C-E2DE29A5C5D0}"/>
              </a:ext>
            </a:extLst>
          </p:cNvPr>
          <p:cNvCxnSpPr>
            <a:cxnSpLocks/>
          </p:cNvCxnSpPr>
          <p:nvPr/>
        </p:nvCxnSpPr>
        <p:spPr>
          <a:xfrm>
            <a:off x="4775519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99F75434-9134-B329-0713-546AC50556BB}"/>
              </a:ext>
            </a:extLst>
          </p:cNvPr>
          <p:cNvCxnSpPr>
            <a:cxnSpLocks/>
          </p:cNvCxnSpPr>
          <p:nvPr/>
        </p:nvCxnSpPr>
        <p:spPr>
          <a:xfrm>
            <a:off x="3901661" y="571846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9838CFD-6E93-634A-BA57-3124DF6D8965}"/>
              </a:ext>
            </a:extLst>
          </p:cNvPr>
          <p:cNvCxnSpPr>
            <a:cxnSpLocks/>
          </p:cNvCxnSpPr>
          <p:nvPr/>
        </p:nvCxnSpPr>
        <p:spPr>
          <a:xfrm>
            <a:off x="5265313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68C4DB5-3C1C-02BF-4EB5-F0A33544F6A0}"/>
              </a:ext>
            </a:extLst>
          </p:cNvPr>
          <p:cNvCxnSpPr>
            <a:cxnSpLocks/>
          </p:cNvCxnSpPr>
          <p:nvPr/>
        </p:nvCxnSpPr>
        <p:spPr>
          <a:xfrm>
            <a:off x="5511885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558F505-71DA-1436-AC5F-7CA15AF0207B}"/>
              </a:ext>
            </a:extLst>
          </p:cNvPr>
          <p:cNvCxnSpPr>
            <a:cxnSpLocks/>
          </p:cNvCxnSpPr>
          <p:nvPr/>
        </p:nvCxnSpPr>
        <p:spPr>
          <a:xfrm>
            <a:off x="5758457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9DB5A1E-25DD-4F63-7330-FFE131A08432}"/>
              </a:ext>
            </a:extLst>
          </p:cNvPr>
          <p:cNvCxnSpPr>
            <a:cxnSpLocks/>
          </p:cNvCxnSpPr>
          <p:nvPr/>
        </p:nvCxnSpPr>
        <p:spPr>
          <a:xfrm>
            <a:off x="6005029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F493D3D-E25C-CF28-EBD9-633DEF923525}"/>
              </a:ext>
            </a:extLst>
          </p:cNvPr>
          <p:cNvCxnSpPr>
            <a:cxnSpLocks/>
          </p:cNvCxnSpPr>
          <p:nvPr/>
        </p:nvCxnSpPr>
        <p:spPr>
          <a:xfrm>
            <a:off x="5131171" y="571846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148745C-CAFE-EE6A-45D6-A972261179B6}"/>
              </a:ext>
            </a:extLst>
          </p:cNvPr>
          <p:cNvCxnSpPr>
            <a:cxnSpLocks/>
          </p:cNvCxnSpPr>
          <p:nvPr/>
        </p:nvCxnSpPr>
        <p:spPr>
          <a:xfrm>
            <a:off x="6494823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577C9A0-A760-611C-823B-B30E331CA4E5}"/>
              </a:ext>
            </a:extLst>
          </p:cNvPr>
          <p:cNvCxnSpPr>
            <a:cxnSpLocks/>
          </p:cNvCxnSpPr>
          <p:nvPr/>
        </p:nvCxnSpPr>
        <p:spPr>
          <a:xfrm>
            <a:off x="6741395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F92D9C2-D6D8-6F4A-DD65-28A403A7AAB3}"/>
              </a:ext>
            </a:extLst>
          </p:cNvPr>
          <p:cNvCxnSpPr>
            <a:cxnSpLocks/>
          </p:cNvCxnSpPr>
          <p:nvPr/>
        </p:nvCxnSpPr>
        <p:spPr>
          <a:xfrm>
            <a:off x="6987967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13A0CA88-D850-C20A-8B03-14E1FE9A2CD3}"/>
              </a:ext>
            </a:extLst>
          </p:cNvPr>
          <p:cNvCxnSpPr>
            <a:cxnSpLocks/>
          </p:cNvCxnSpPr>
          <p:nvPr/>
        </p:nvCxnSpPr>
        <p:spPr>
          <a:xfrm>
            <a:off x="7234539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5F580E1E-7998-A33F-5A01-F77D6D741203}"/>
              </a:ext>
            </a:extLst>
          </p:cNvPr>
          <p:cNvCxnSpPr>
            <a:cxnSpLocks/>
          </p:cNvCxnSpPr>
          <p:nvPr/>
        </p:nvCxnSpPr>
        <p:spPr>
          <a:xfrm>
            <a:off x="6360681" y="571846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FBE66FD-3BB3-9994-6A50-ABD739943B46}"/>
              </a:ext>
            </a:extLst>
          </p:cNvPr>
          <p:cNvCxnSpPr>
            <a:cxnSpLocks/>
          </p:cNvCxnSpPr>
          <p:nvPr/>
        </p:nvCxnSpPr>
        <p:spPr>
          <a:xfrm>
            <a:off x="7724333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F6725AC-8FF0-9681-22E2-7AB44E5474A7}"/>
              </a:ext>
            </a:extLst>
          </p:cNvPr>
          <p:cNvCxnSpPr>
            <a:cxnSpLocks/>
          </p:cNvCxnSpPr>
          <p:nvPr/>
        </p:nvCxnSpPr>
        <p:spPr>
          <a:xfrm>
            <a:off x="7970905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7ED5841-F52E-D823-5A4A-3492E56E83B4}"/>
              </a:ext>
            </a:extLst>
          </p:cNvPr>
          <p:cNvCxnSpPr>
            <a:cxnSpLocks/>
          </p:cNvCxnSpPr>
          <p:nvPr/>
        </p:nvCxnSpPr>
        <p:spPr>
          <a:xfrm>
            <a:off x="8217477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7DD99370-C57B-CC27-47C6-D58E4994EE27}"/>
              </a:ext>
            </a:extLst>
          </p:cNvPr>
          <p:cNvCxnSpPr>
            <a:cxnSpLocks/>
          </p:cNvCxnSpPr>
          <p:nvPr/>
        </p:nvCxnSpPr>
        <p:spPr>
          <a:xfrm>
            <a:off x="8464049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F077ED3-7DC5-FD05-A877-2EDDFFD60029}"/>
              </a:ext>
            </a:extLst>
          </p:cNvPr>
          <p:cNvCxnSpPr>
            <a:cxnSpLocks/>
          </p:cNvCxnSpPr>
          <p:nvPr/>
        </p:nvCxnSpPr>
        <p:spPr>
          <a:xfrm>
            <a:off x="7590191" y="571846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8D0B02B-BFCE-A9FD-84DE-540C30F3A89D}"/>
              </a:ext>
            </a:extLst>
          </p:cNvPr>
          <p:cNvCxnSpPr>
            <a:cxnSpLocks/>
          </p:cNvCxnSpPr>
          <p:nvPr/>
        </p:nvCxnSpPr>
        <p:spPr>
          <a:xfrm>
            <a:off x="8953843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D05D46E-5947-DAB6-8DD3-C406511D726F}"/>
              </a:ext>
            </a:extLst>
          </p:cNvPr>
          <p:cNvCxnSpPr>
            <a:cxnSpLocks/>
          </p:cNvCxnSpPr>
          <p:nvPr/>
        </p:nvCxnSpPr>
        <p:spPr>
          <a:xfrm>
            <a:off x="9200415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C559EA9-570B-1DC7-6A9E-11543850F138}"/>
              </a:ext>
            </a:extLst>
          </p:cNvPr>
          <p:cNvCxnSpPr>
            <a:cxnSpLocks/>
          </p:cNvCxnSpPr>
          <p:nvPr/>
        </p:nvCxnSpPr>
        <p:spPr>
          <a:xfrm>
            <a:off x="9446987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33F6DB1-09C6-8626-332A-4E6DF715396F}"/>
              </a:ext>
            </a:extLst>
          </p:cNvPr>
          <p:cNvCxnSpPr>
            <a:cxnSpLocks/>
          </p:cNvCxnSpPr>
          <p:nvPr/>
        </p:nvCxnSpPr>
        <p:spPr>
          <a:xfrm>
            <a:off x="9693559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5D5B7B2D-1D6D-1115-7DA7-B8CF2F14329E}"/>
              </a:ext>
            </a:extLst>
          </p:cNvPr>
          <p:cNvCxnSpPr>
            <a:cxnSpLocks/>
          </p:cNvCxnSpPr>
          <p:nvPr/>
        </p:nvCxnSpPr>
        <p:spPr>
          <a:xfrm>
            <a:off x="8819701" y="571846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CDA46FCA-9FA6-FC7B-0DD1-1C4065F47ABE}"/>
              </a:ext>
            </a:extLst>
          </p:cNvPr>
          <p:cNvCxnSpPr>
            <a:cxnSpLocks/>
          </p:cNvCxnSpPr>
          <p:nvPr/>
        </p:nvCxnSpPr>
        <p:spPr>
          <a:xfrm>
            <a:off x="10183354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1901149-0E7C-2657-9ED7-4E6ADFBF577C}"/>
              </a:ext>
            </a:extLst>
          </p:cNvPr>
          <p:cNvCxnSpPr>
            <a:cxnSpLocks/>
          </p:cNvCxnSpPr>
          <p:nvPr/>
        </p:nvCxnSpPr>
        <p:spPr>
          <a:xfrm>
            <a:off x="10429926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E799884-C047-2851-0E14-F004DBC58C6F}"/>
              </a:ext>
            </a:extLst>
          </p:cNvPr>
          <p:cNvCxnSpPr>
            <a:cxnSpLocks/>
          </p:cNvCxnSpPr>
          <p:nvPr/>
        </p:nvCxnSpPr>
        <p:spPr>
          <a:xfrm>
            <a:off x="10676498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5401DAA7-8EA0-805C-3A23-E00564AFDD8B}"/>
              </a:ext>
            </a:extLst>
          </p:cNvPr>
          <p:cNvCxnSpPr>
            <a:cxnSpLocks/>
          </p:cNvCxnSpPr>
          <p:nvPr/>
        </p:nvCxnSpPr>
        <p:spPr>
          <a:xfrm>
            <a:off x="10923070" y="5358464"/>
            <a:ext cx="0" cy="72000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3706F45-F939-5D44-4BE4-33FFDAA364AD}"/>
              </a:ext>
            </a:extLst>
          </p:cNvPr>
          <p:cNvCxnSpPr>
            <a:cxnSpLocks/>
          </p:cNvCxnSpPr>
          <p:nvPr/>
        </p:nvCxnSpPr>
        <p:spPr>
          <a:xfrm>
            <a:off x="10049212" y="5718464"/>
            <a:ext cx="1008000" cy="0"/>
          </a:xfrm>
          <a:prstGeom prst="line">
            <a:avLst/>
          </a:prstGeom>
          <a:ln w="76200" cap="rnd">
            <a:solidFill>
              <a:srgbClr val="B589B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139BE22-297C-C464-A2F0-3D73ACDFDD71}"/>
              </a:ext>
            </a:extLst>
          </p:cNvPr>
          <p:cNvSpPr txBox="1"/>
          <p:nvPr/>
        </p:nvSpPr>
        <p:spPr>
          <a:xfrm>
            <a:off x="1900101" y="6473438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spc="300" dirty="0">
                <a:latin typeface="Are You Freakin' Serious " pitchFamily="2" charset="0"/>
              </a:rPr>
              <a:t>Click on the pictures</a:t>
            </a:r>
            <a:endParaRPr lang="en-AU" sz="4400" spc="300" dirty="0">
              <a:latin typeface="Are You Freakin' Serious " pitchFamily="2" charset="0"/>
            </a:endParaRPr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136D135-71B8-261C-B206-754FB0437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17434">
            <a:off x="1311622" y="6333312"/>
            <a:ext cx="609882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3D47B-A814-2859-471A-36E35544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AAD4F0-6CFD-EB23-FBDD-3B12BE55C520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B699B1-E827-3C02-47FC-A15EEB3BFA09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A287F9F0-01D7-D34A-B888-7BD3A1100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D015F79-0DDA-9BDF-CFB3-60DBB67BD594}"/>
              </a:ext>
            </a:extLst>
          </p:cNvPr>
          <p:cNvSpPr txBox="1"/>
          <p:nvPr/>
        </p:nvSpPr>
        <p:spPr>
          <a:xfrm>
            <a:off x="722574" y="681318"/>
            <a:ext cx="10746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b="1" spc="300" dirty="0">
                <a:latin typeface="Are You Freakin' Serious " pitchFamily="2" charset="0"/>
              </a:rPr>
              <a:t>How Can we Represent Data?</a:t>
            </a:r>
            <a:endParaRPr lang="en-AU" sz="166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449E8-D214-00D8-A36B-772F18C1C3D2}"/>
              </a:ext>
            </a:extLst>
          </p:cNvPr>
          <p:cNvSpPr txBox="1"/>
          <p:nvPr/>
        </p:nvSpPr>
        <p:spPr>
          <a:xfrm>
            <a:off x="807013" y="2042652"/>
            <a:ext cx="84322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After we collect data, we need to show it. We can show the data using: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Tally 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Picture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Column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Bar graphs</a:t>
            </a:r>
          </a:p>
          <a:p>
            <a:endParaRPr lang="en-AU" sz="2800" dirty="0"/>
          </a:p>
          <a:p>
            <a:r>
              <a:rPr lang="en-AU" sz="2800" dirty="0"/>
              <a:t>Graphs help us see information clearly.</a:t>
            </a:r>
          </a:p>
        </p:txBody>
      </p:sp>
      <p:pic>
        <p:nvPicPr>
          <p:cNvPr id="20" name="Picture 19" descr="A cartoon of a child holding a box&#10;&#10;AI-generated content may be incorrect.">
            <a:extLst>
              <a:ext uri="{FF2B5EF4-FFF2-40B4-BE49-F238E27FC236}">
                <a16:creationId xmlns:a16="http://schemas.microsoft.com/office/drawing/2014/main" id="{8A743A6A-00B5-5EC1-6AED-E35CC118C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013" y="1726049"/>
            <a:ext cx="27053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89B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74F1C-7D7F-EA58-DAAB-21D6B4A7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DFB84F-DEBD-B80B-E4D5-502CA0108C37}"/>
              </a:ext>
            </a:extLst>
          </p:cNvPr>
          <p:cNvGrpSpPr/>
          <p:nvPr/>
        </p:nvGrpSpPr>
        <p:grpSpPr>
          <a:xfrm>
            <a:off x="-96594" y="1"/>
            <a:ext cx="12511751" cy="6660000"/>
            <a:chOff x="-96594" y="1"/>
            <a:chExt cx="12511751" cy="666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0D8435-634F-F611-D75C-BAD50A30DF5D}"/>
                </a:ext>
              </a:extLst>
            </p:cNvPr>
            <p:cNvSpPr/>
            <p:nvPr/>
          </p:nvSpPr>
          <p:spPr>
            <a:xfrm>
              <a:off x="502023" y="340658"/>
              <a:ext cx="11106881" cy="5967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" name="Picture 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CBA858C7-2744-5EB2-CB34-498EB4CD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829282" y="-2925875"/>
              <a:ext cx="6660000" cy="1251175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7F015DA-1631-0FC4-95C3-E9D300D266BE}"/>
              </a:ext>
            </a:extLst>
          </p:cNvPr>
          <p:cNvSpPr txBox="1"/>
          <p:nvPr/>
        </p:nvSpPr>
        <p:spPr>
          <a:xfrm>
            <a:off x="846909" y="618254"/>
            <a:ext cx="5379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000" b="1" spc="300" dirty="0">
                <a:latin typeface="Are You Freakin' Serious " pitchFamily="2" charset="0"/>
              </a:rPr>
              <a:t>What is a Graph?</a:t>
            </a:r>
            <a:endParaRPr lang="en-AU" sz="11500" b="1" spc="300" dirty="0">
              <a:latin typeface="Are You Freakin' Serious 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E9757-9E31-B562-357C-D3D9ABD97454}"/>
              </a:ext>
            </a:extLst>
          </p:cNvPr>
          <p:cNvSpPr txBox="1"/>
          <p:nvPr/>
        </p:nvSpPr>
        <p:spPr>
          <a:xfrm>
            <a:off x="729756" y="1522382"/>
            <a:ext cx="55827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 graph is a picture of our data. It helps us see: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What we have the most 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What we have the least 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If 2 groups are the same.</a:t>
            </a:r>
          </a:p>
          <a:p>
            <a:endParaRPr lang="en-AU" sz="2800" dirty="0"/>
          </a:p>
          <a:p>
            <a:r>
              <a:rPr lang="en-AU" sz="2800" dirty="0"/>
              <a:t>Graphs make information easy to understand.</a:t>
            </a:r>
          </a:p>
          <a:p>
            <a:endParaRPr lang="en-AU" sz="2800" dirty="0"/>
          </a:p>
          <a:p>
            <a:r>
              <a:rPr lang="en-AU" sz="2800" dirty="0"/>
              <a:t>What do you notice about this graph?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B1FE8-F3B1-6A47-39A7-19611944D375}"/>
              </a:ext>
            </a:extLst>
          </p:cNvPr>
          <p:cNvSpPr/>
          <p:nvPr/>
        </p:nvSpPr>
        <p:spPr>
          <a:xfrm>
            <a:off x="6754105" y="5367909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FE5A8-B9FA-74B8-BD8F-320BB53C4ED7}"/>
              </a:ext>
            </a:extLst>
          </p:cNvPr>
          <p:cNvSpPr/>
          <p:nvPr/>
        </p:nvSpPr>
        <p:spPr>
          <a:xfrm>
            <a:off x="6754105" y="5061140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CE2778-4A10-7224-C055-5932BAE28272}"/>
              </a:ext>
            </a:extLst>
          </p:cNvPr>
          <p:cNvSpPr/>
          <p:nvPr/>
        </p:nvSpPr>
        <p:spPr>
          <a:xfrm>
            <a:off x="6754105" y="4754368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231F1-9A86-F3D0-37B3-B54D04A86469}"/>
              </a:ext>
            </a:extLst>
          </p:cNvPr>
          <p:cNvSpPr txBox="1"/>
          <p:nvPr/>
        </p:nvSpPr>
        <p:spPr>
          <a:xfrm>
            <a:off x="7193357" y="620742"/>
            <a:ext cx="396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Insects in the Garden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181D0-32DC-D38A-1296-A4822FC2FAD5}"/>
              </a:ext>
            </a:extLst>
          </p:cNvPr>
          <p:cNvSpPr/>
          <p:nvPr/>
        </p:nvSpPr>
        <p:spPr>
          <a:xfrm>
            <a:off x="7906105" y="5362299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310FC6-ED34-7243-8551-2B65B3451EBD}"/>
              </a:ext>
            </a:extLst>
          </p:cNvPr>
          <p:cNvSpPr/>
          <p:nvPr/>
        </p:nvSpPr>
        <p:spPr>
          <a:xfrm>
            <a:off x="7906105" y="5055530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9C09A8-0C77-1BB6-CA85-10AAFD60EB92}"/>
              </a:ext>
            </a:extLst>
          </p:cNvPr>
          <p:cNvSpPr/>
          <p:nvPr/>
        </p:nvSpPr>
        <p:spPr>
          <a:xfrm>
            <a:off x="7906105" y="4748758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DFE438-3BC2-D6CF-5A1A-C4071547270E}"/>
              </a:ext>
            </a:extLst>
          </p:cNvPr>
          <p:cNvSpPr/>
          <p:nvPr/>
        </p:nvSpPr>
        <p:spPr>
          <a:xfrm>
            <a:off x="7906105" y="4448042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43C04E-0EE0-1A7B-BBB8-3C43BBAC5DBC}"/>
              </a:ext>
            </a:extLst>
          </p:cNvPr>
          <p:cNvSpPr/>
          <p:nvPr/>
        </p:nvSpPr>
        <p:spPr>
          <a:xfrm>
            <a:off x="7906105" y="4141190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938DA3-7754-E531-1989-5288C304C1AC}"/>
              </a:ext>
            </a:extLst>
          </p:cNvPr>
          <p:cNvSpPr/>
          <p:nvPr/>
        </p:nvSpPr>
        <p:spPr>
          <a:xfrm>
            <a:off x="7906105" y="3837407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771F68-79A2-7B97-4DC8-8C3D002BB20C}"/>
              </a:ext>
            </a:extLst>
          </p:cNvPr>
          <p:cNvSpPr/>
          <p:nvPr/>
        </p:nvSpPr>
        <p:spPr>
          <a:xfrm>
            <a:off x="7906105" y="3527726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5508D5-35F5-F149-E096-F8916E91DC1B}"/>
              </a:ext>
            </a:extLst>
          </p:cNvPr>
          <p:cNvSpPr/>
          <p:nvPr/>
        </p:nvSpPr>
        <p:spPr>
          <a:xfrm>
            <a:off x="7906105" y="3220954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20E611-6196-ED72-F9EE-BD4214D6FED4}"/>
              </a:ext>
            </a:extLst>
          </p:cNvPr>
          <p:cNvSpPr/>
          <p:nvPr/>
        </p:nvSpPr>
        <p:spPr>
          <a:xfrm>
            <a:off x="7906105" y="2918636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D9FFF8-0885-22FB-F6B4-83C602990ED3}"/>
              </a:ext>
            </a:extLst>
          </p:cNvPr>
          <p:cNvSpPr/>
          <p:nvPr/>
        </p:nvSpPr>
        <p:spPr>
          <a:xfrm>
            <a:off x="7906105" y="2611864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6814E8-873C-97E2-0B9F-D3178C1E689F}"/>
              </a:ext>
            </a:extLst>
          </p:cNvPr>
          <p:cNvSpPr/>
          <p:nvPr/>
        </p:nvSpPr>
        <p:spPr>
          <a:xfrm>
            <a:off x="9058804" y="5367667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66F16F-98B6-7258-1CD4-67E65FF3387E}"/>
              </a:ext>
            </a:extLst>
          </p:cNvPr>
          <p:cNvSpPr/>
          <p:nvPr/>
        </p:nvSpPr>
        <p:spPr>
          <a:xfrm>
            <a:off x="9058804" y="5060898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C75DB6-BCE2-468F-A173-1BF26807B136}"/>
              </a:ext>
            </a:extLst>
          </p:cNvPr>
          <p:cNvSpPr/>
          <p:nvPr/>
        </p:nvSpPr>
        <p:spPr>
          <a:xfrm>
            <a:off x="9058804" y="4754126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7BD8A-735A-FBEE-49FE-A56F52CFC0D2}"/>
              </a:ext>
            </a:extLst>
          </p:cNvPr>
          <p:cNvSpPr/>
          <p:nvPr/>
        </p:nvSpPr>
        <p:spPr>
          <a:xfrm>
            <a:off x="9058804" y="4447354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07E22-B995-1543-481A-5626561973CB}"/>
              </a:ext>
            </a:extLst>
          </p:cNvPr>
          <p:cNvSpPr/>
          <p:nvPr/>
        </p:nvSpPr>
        <p:spPr>
          <a:xfrm>
            <a:off x="9058804" y="4140582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F1FEFA-9825-BB17-CDC4-A562C1792B1E}"/>
              </a:ext>
            </a:extLst>
          </p:cNvPr>
          <p:cNvSpPr/>
          <p:nvPr/>
        </p:nvSpPr>
        <p:spPr>
          <a:xfrm>
            <a:off x="9058804" y="3833810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73BFD-CB29-87DB-1A0E-ACA4C853060B}"/>
              </a:ext>
            </a:extLst>
          </p:cNvPr>
          <p:cNvSpPr/>
          <p:nvPr/>
        </p:nvSpPr>
        <p:spPr>
          <a:xfrm>
            <a:off x="9058804" y="3527038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D80A78-3D65-2032-29E4-99F46D5AA37F}"/>
              </a:ext>
            </a:extLst>
          </p:cNvPr>
          <p:cNvSpPr/>
          <p:nvPr/>
        </p:nvSpPr>
        <p:spPr>
          <a:xfrm>
            <a:off x="9058804" y="3220266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BAA2FE-5D3F-5EC0-DF88-9FF51C28610D}"/>
              </a:ext>
            </a:extLst>
          </p:cNvPr>
          <p:cNvSpPr/>
          <p:nvPr/>
        </p:nvSpPr>
        <p:spPr>
          <a:xfrm>
            <a:off x="10216521" y="5367667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C94064-EFE5-F4D9-D02E-BA3BB7B167FC}"/>
              </a:ext>
            </a:extLst>
          </p:cNvPr>
          <p:cNvSpPr/>
          <p:nvPr/>
        </p:nvSpPr>
        <p:spPr>
          <a:xfrm>
            <a:off x="10216521" y="5060898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40BF32-7DAE-F8F8-DE88-E4985DAA9D9A}"/>
              </a:ext>
            </a:extLst>
          </p:cNvPr>
          <p:cNvSpPr/>
          <p:nvPr/>
        </p:nvSpPr>
        <p:spPr>
          <a:xfrm>
            <a:off x="10216521" y="4754126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FCF2EB-B9DC-F24D-1B29-6C1DC3A15D14}"/>
              </a:ext>
            </a:extLst>
          </p:cNvPr>
          <p:cNvSpPr/>
          <p:nvPr/>
        </p:nvSpPr>
        <p:spPr>
          <a:xfrm>
            <a:off x="10216521" y="4447354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0703AB-36B9-BC86-76A1-692D49D695E2}"/>
              </a:ext>
            </a:extLst>
          </p:cNvPr>
          <p:cNvSpPr/>
          <p:nvPr/>
        </p:nvSpPr>
        <p:spPr>
          <a:xfrm>
            <a:off x="10216521" y="4140582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9FD6FA-0CF6-D63E-C9D8-85B9377004BE}"/>
              </a:ext>
            </a:extLst>
          </p:cNvPr>
          <p:cNvSpPr/>
          <p:nvPr/>
        </p:nvSpPr>
        <p:spPr>
          <a:xfrm>
            <a:off x="10216521" y="3833810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D2319F-7653-FCEB-DDBE-146FB9738BC5}"/>
              </a:ext>
            </a:extLst>
          </p:cNvPr>
          <p:cNvSpPr/>
          <p:nvPr/>
        </p:nvSpPr>
        <p:spPr>
          <a:xfrm>
            <a:off x="10216521" y="3527038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E9BC86-71E6-4C0A-5742-A2268764C7E4}"/>
              </a:ext>
            </a:extLst>
          </p:cNvPr>
          <p:cNvSpPr/>
          <p:nvPr/>
        </p:nvSpPr>
        <p:spPr>
          <a:xfrm>
            <a:off x="10216521" y="3220266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919E9D-1377-86F9-2700-726032803B96}"/>
              </a:ext>
            </a:extLst>
          </p:cNvPr>
          <p:cNvSpPr/>
          <p:nvPr/>
        </p:nvSpPr>
        <p:spPr>
          <a:xfrm>
            <a:off x="10216521" y="2924004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DDC72-7558-12C0-E3A9-0BCB9DFE8066}"/>
              </a:ext>
            </a:extLst>
          </p:cNvPr>
          <p:cNvSpPr/>
          <p:nvPr/>
        </p:nvSpPr>
        <p:spPr>
          <a:xfrm>
            <a:off x="10216521" y="2617232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6D56A5-6A81-54CA-6F3C-F8EC68B3BF3E}"/>
              </a:ext>
            </a:extLst>
          </p:cNvPr>
          <p:cNvSpPr/>
          <p:nvPr/>
        </p:nvSpPr>
        <p:spPr>
          <a:xfrm>
            <a:off x="10216521" y="2310460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8D834E-324A-8907-BE81-6F6FF3CB10AF}"/>
              </a:ext>
            </a:extLst>
          </p:cNvPr>
          <p:cNvSpPr/>
          <p:nvPr/>
        </p:nvSpPr>
        <p:spPr>
          <a:xfrm>
            <a:off x="10216521" y="1993178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86D2C5-E900-EF4E-0050-5EAB5F8FB349}"/>
              </a:ext>
            </a:extLst>
          </p:cNvPr>
          <p:cNvSpPr/>
          <p:nvPr/>
        </p:nvSpPr>
        <p:spPr>
          <a:xfrm>
            <a:off x="10216521" y="1692016"/>
            <a:ext cx="1152000" cy="288000"/>
          </a:xfrm>
          <a:prstGeom prst="rect">
            <a:avLst/>
          </a:prstGeom>
          <a:solidFill>
            <a:srgbClr val="B6D7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3" name="Picture 42" descr="A cartoon of a butterfly&#10;&#10;AI-generated content may be incorrect.">
            <a:extLst>
              <a:ext uri="{FF2B5EF4-FFF2-40B4-BE49-F238E27FC236}">
                <a16:creationId xmlns:a16="http://schemas.microsoft.com/office/drawing/2014/main" id="{8FD9D9B8-8A62-6A42-8A64-2DCE4AD17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085" y="5699414"/>
            <a:ext cx="706248" cy="504000"/>
          </a:xfrm>
          <a:prstGeom prst="rect">
            <a:avLst/>
          </a:prstGeom>
        </p:spPr>
      </p:pic>
      <p:pic>
        <p:nvPicPr>
          <p:cNvPr id="44" name="Picture 43" descr="A cartoon of a ladybug&#10;&#10;AI-generated content may be incorrect.">
            <a:extLst>
              <a:ext uri="{FF2B5EF4-FFF2-40B4-BE49-F238E27FC236}">
                <a16:creationId xmlns:a16="http://schemas.microsoft.com/office/drawing/2014/main" id="{5A1A60D1-3228-242C-CDC1-B1D729019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304" y="5717414"/>
            <a:ext cx="704014" cy="468000"/>
          </a:xfrm>
          <a:prstGeom prst="rect">
            <a:avLst/>
          </a:prstGeom>
        </p:spPr>
      </p:pic>
      <p:pic>
        <p:nvPicPr>
          <p:cNvPr id="45" name="Picture 44" descr="A purple spider with sharp teeth&#10;&#10;AI-generated content may be incorrect.">
            <a:extLst>
              <a:ext uri="{FF2B5EF4-FFF2-40B4-BE49-F238E27FC236}">
                <a16:creationId xmlns:a16="http://schemas.microsoft.com/office/drawing/2014/main" id="{63E7BAB7-6EB7-618F-1764-0F0F72088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673" y="5699414"/>
            <a:ext cx="762551" cy="504000"/>
          </a:xfrm>
          <a:prstGeom prst="rect">
            <a:avLst/>
          </a:prstGeom>
        </p:spPr>
      </p:pic>
      <p:pic>
        <p:nvPicPr>
          <p:cNvPr id="46" name="Picture 45" descr="A cartoon of a bug&#10;&#10;AI-generated content may be incorrect.">
            <a:extLst>
              <a:ext uri="{FF2B5EF4-FFF2-40B4-BE49-F238E27FC236}">
                <a16:creationId xmlns:a16="http://schemas.microsoft.com/office/drawing/2014/main" id="{92C72F16-5A90-9C9E-50BE-D7FDA61C0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492" y="5699414"/>
            <a:ext cx="590896" cy="504000"/>
          </a:xfrm>
          <a:prstGeom prst="rect">
            <a:avLst/>
          </a:prstGeom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FCBFE8B9-5189-ECC9-C4C7-DC4F22A0AE24}"/>
              </a:ext>
            </a:extLst>
          </p:cNvPr>
          <p:cNvGraphicFramePr>
            <a:graphicFrameLocks noGrp="1"/>
          </p:cNvGraphicFramePr>
          <p:nvPr/>
        </p:nvGraphicFramePr>
        <p:xfrm>
          <a:off x="6395503" y="1073104"/>
          <a:ext cx="4968000" cy="516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9784959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8103012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037827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11672944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804136424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33358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01203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01905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35018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solidFill>
                            <a:schemeClr val="tx1"/>
                          </a:solidFill>
                          <a:latin typeface="Proxima Nova Alt Rg" panose="02000506030000020004" pitchFamily="2" charset="77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100" dirty="0">
                        <a:solidFill>
                          <a:schemeClr val="tx1"/>
                        </a:solidFill>
                        <a:latin typeface="Proxima Nova Alt Rg" panose="02000506030000020004" pitchFamily="2" charset="77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10785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60278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64516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609331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41898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232936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639350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3487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2168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821319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>
                          <a:latin typeface="Proxima Nova Alt Rg" panose="02000506030000020004" pitchFamily="2" charset="77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6906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latin typeface="Proxima Nova Alt Rg" panose="02000506030000020004" pitchFamily="2" charset="77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993500"/>
                  </a:ext>
                </a:extLst>
              </a:tr>
            </a:tbl>
          </a:graphicData>
        </a:graphic>
      </p:graphicFrame>
      <p:pic>
        <p:nvPicPr>
          <p:cNvPr id="54" name="Picture 5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BDF52F0-3176-6573-845E-66C8F274B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5441" flipH="1">
            <a:off x="5473181" y="5165988"/>
            <a:ext cx="784135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0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550</Words>
  <Application>Microsoft Macintosh PowerPoint</Application>
  <PresentationFormat>Widescreen</PresentationFormat>
  <Paragraphs>131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 Display</vt:lpstr>
      <vt:lpstr>Aptos</vt:lpstr>
      <vt:lpstr>Arial</vt:lpstr>
      <vt:lpstr>Are You Freakin' Serious </vt:lpstr>
      <vt:lpstr>Proxima Nova Alt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Hayley Stephens</dc:creator>
  <cp:lastModifiedBy>Hayley Stephens</cp:lastModifiedBy>
  <cp:revision>9</cp:revision>
  <dcterms:created xsi:type="dcterms:W3CDTF">2026-02-17T10:54:36Z</dcterms:created>
  <dcterms:modified xsi:type="dcterms:W3CDTF">2026-02-24T12:42:54Z</dcterms:modified>
</cp:coreProperties>
</file>