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660" r:id="rId1"/>
  </p:sldMasterIdLst>
  <p:sldIdLst>
    <p:sldId id="288" r:id="rId2"/>
    <p:sldId id="268" r:id="rId3"/>
    <p:sldId id="284" r:id="rId4"/>
    <p:sldId id="277" r:id="rId5"/>
    <p:sldId id="285" r:id="rId6"/>
    <p:sldId id="278" r:id="rId7"/>
    <p:sldId id="286" r:id="rId8"/>
    <p:sldId id="279" r:id="rId9"/>
    <p:sldId id="287" r:id="rId10"/>
    <p:sldId id="280" r:id="rId11"/>
    <p:sldId id="281" r:id="rId12"/>
    <p:sldId id="282" r:id="rId13"/>
  </p:sldIdLst>
  <p:sldSz cx="9906000" cy="6858000" type="A4"/>
  <p:notesSz cx="6858000" cy="9144000"/>
  <p:embeddedFontLst>
    <p:embeddedFont>
      <p:font typeface="Calibri" panose="020F0502020204030204" pitchFamily="34" charset="0"/>
      <p:regular r:id="rId14"/>
      <p:bold r:id="rId15"/>
      <p:italic r:id="rId16"/>
      <p:boldItalic r:id="rId17"/>
    </p:embeddedFont>
    <p:embeddedFont>
      <p:font typeface="Calibri Light" panose="020F0302020204030204" pitchFamily="34" charset="0"/>
      <p:regular r:id="rId18"/>
      <p:italic r:id="rId19"/>
    </p:embeddedFont>
    <p:embeddedFont>
      <p:font typeface="Edu NSW ACT Foundation Medium" pitchFamily="2" charset="0"/>
      <p:regular r:id="rId20"/>
    </p:embeddedFont>
    <p:embeddedFont>
      <p:font typeface="SIMPLICITY" panose="02000603000000000000" pitchFamily="2" charset="0"/>
      <p:regular r:id="rId21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10"/>
    <p:restoredTop sz="95820"/>
  </p:normalViewPr>
  <p:slideViewPr>
    <p:cSldViewPr snapToGrid="0">
      <p:cViewPr varScale="1">
        <p:scale>
          <a:sx n="109" d="100"/>
          <a:sy n="109" d="100"/>
        </p:scale>
        <p:origin x="1464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5.fntdata"/><Relationship Id="rId3" Type="http://schemas.openxmlformats.org/officeDocument/2006/relationships/slide" Target="slides/slide2.xml"/><Relationship Id="rId21" Type="http://schemas.openxmlformats.org/officeDocument/2006/relationships/font" Target="fonts/font8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4.fntdata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20" Type="http://schemas.openxmlformats.org/officeDocument/2006/relationships/font" Target="fonts/font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1122363"/>
            <a:ext cx="84201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6ABDDF-1C41-8840-8077-64D56CE0055D}" type="datetimeFigureOut">
              <a:rPr lang="en-US" smtClean="0"/>
              <a:t>3/24/23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108DF5-200C-1D47-8F52-22E823176D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7332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6ABDDF-1C41-8840-8077-64D56CE0055D}" type="datetimeFigureOut">
              <a:rPr lang="en-US" smtClean="0"/>
              <a:t>3/24/23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108DF5-200C-1D47-8F52-22E823176D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65636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2" y="365125"/>
            <a:ext cx="2135981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84119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6ABDDF-1C41-8840-8077-64D56CE0055D}" type="datetimeFigureOut">
              <a:rPr lang="en-US" smtClean="0"/>
              <a:t>3/24/23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108DF5-200C-1D47-8F52-22E823176D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84416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6ABDDF-1C41-8840-8077-64D56CE0055D}" type="datetimeFigureOut">
              <a:rPr lang="en-US" smtClean="0"/>
              <a:t>3/24/23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108DF5-200C-1D47-8F52-22E823176D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37002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79" y="1709740"/>
            <a:ext cx="854392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79" y="4589465"/>
            <a:ext cx="854392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6ABDDF-1C41-8840-8077-64D56CE0055D}" type="datetimeFigureOut">
              <a:rPr lang="en-US" smtClean="0"/>
              <a:t>3/24/23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108DF5-200C-1D47-8F52-22E823176D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48035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6ABDDF-1C41-8840-8077-64D56CE0055D}" type="datetimeFigureOut">
              <a:rPr lang="en-US" smtClean="0"/>
              <a:t>3/24/23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108DF5-200C-1D47-8F52-22E823176D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59076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365127"/>
            <a:ext cx="8543925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329" y="1681163"/>
            <a:ext cx="419070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329" y="2505075"/>
            <a:ext cx="4190702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6ABDDF-1C41-8840-8077-64D56CE0055D}" type="datetimeFigureOut">
              <a:rPr lang="en-US" smtClean="0"/>
              <a:t>3/24/23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108DF5-200C-1D47-8F52-22E823176D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23397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6ABDDF-1C41-8840-8077-64D56CE0055D}" type="datetimeFigureOut">
              <a:rPr lang="en-US" smtClean="0"/>
              <a:t>3/24/23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108DF5-200C-1D47-8F52-22E823176D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6721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6ABDDF-1C41-8840-8077-64D56CE0055D}" type="datetimeFigureOut">
              <a:rPr lang="en-US" smtClean="0"/>
              <a:t>3/24/23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108DF5-200C-1D47-8F52-22E823176D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62276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340" y="987427"/>
            <a:ext cx="501491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6ABDDF-1C41-8840-8077-64D56CE0055D}" type="datetimeFigureOut">
              <a:rPr lang="en-US" smtClean="0"/>
              <a:t>3/24/23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108DF5-200C-1D47-8F52-22E823176D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50671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11340" y="987427"/>
            <a:ext cx="5014913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6ABDDF-1C41-8840-8077-64D56CE0055D}" type="datetimeFigureOut">
              <a:rPr lang="en-US" smtClean="0"/>
              <a:t>3/24/23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108DF5-200C-1D47-8F52-22E823176D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92580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1038" y="365127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6ABDDF-1C41-8840-8077-64D56CE0055D}" type="datetimeFigureOut">
              <a:rPr lang="en-US" smtClean="0"/>
              <a:t>3/24/23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108DF5-200C-1D47-8F52-22E823176D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42592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00B726C4-DE6A-7D31-18C7-3760AC27480C}"/>
              </a:ext>
            </a:extLst>
          </p:cNvPr>
          <p:cNvGrpSpPr/>
          <p:nvPr/>
        </p:nvGrpSpPr>
        <p:grpSpPr>
          <a:xfrm>
            <a:off x="594360" y="145714"/>
            <a:ext cx="8846523" cy="6595286"/>
            <a:chOff x="594360" y="145714"/>
            <a:chExt cx="8846523" cy="6595286"/>
          </a:xfrm>
        </p:grpSpPr>
        <p:pic>
          <p:nvPicPr>
            <p:cNvPr id="3" name="Picture 2" descr="Icon&#10;&#10;Description automatically generated">
              <a:extLst>
                <a:ext uri="{FF2B5EF4-FFF2-40B4-BE49-F238E27FC236}">
                  <a16:creationId xmlns:a16="http://schemas.microsoft.com/office/drawing/2014/main" id="{5B600D3B-75FB-ED64-7CB8-A1A2457CE7F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683923" y="6345000"/>
              <a:ext cx="538154" cy="396000"/>
            </a:xfrm>
            <a:prstGeom prst="rect">
              <a:avLst/>
            </a:prstGeom>
          </p:spPr>
        </p:pic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CE78B026-0E5C-5FF9-6C64-46A8B7386795}"/>
                </a:ext>
              </a:extLst>
            </p:cNvPr>
            <p:cNvSpPr txBox="1"/>
            <p:nvPr/>
          </p:nvSpPr>
          <p:spPr>
            <a:xfrm>
              <a:off x="3932529" y="145714"/>
              <a:ext cx="2040943" cy="584775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rtlCol="0">
              <a:spAutoFit/>
            </a:bodyPr>
            <a:lstStyle/>
            <a:p>
              <a:r>
                <a:rPr lang="en-US" sz="3200" dirty="0">
                  <a:latin typeface="SIMPLICITY" panose="02000603000000000000" pitchFamily="2" charset="0"/>
                  <a:ea typeface="SIMPLICITY" panose="02000603000000000000" pitchFamily="2" charset="0"/>
                </a:rPr>
                <a:t>Mystery Box</a:t>
              </a: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21F3EA92-1314-31E3-B01E-919762468D8D}"/>
                </a:ext>
              </a:extLst>
            </p:cNvPr>
            <p:cNvSpPr txBox="1"/>
            <p:nvPr/>
          </p:nvSpPr>
          <p:spPr>
            <a:xfrm>
              <a:off x="594360" y="843035"/>
              <a:ext cx="8846523" cy="507831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Print pages 3 – 12 back-to-back to make double sided cards.</a:t>
              </a:r>
            </a:p>
            <a:p>
              <a:endParaRPr lang="en-US" dirty="0"/>
            </a:p>
            <a:p>
              <a:r>
                <a:rPr lang="en-US" dirty="0"/>
                <a:t>The game is played in pairs. Each player has a copy of the Mystery Box score board (page 2) which can be laminated and drawn on with dry erase markers.</a:t>
              </a:r>
            </a:p>
            <a:p>
              <a:endParaRPr lang="en-US" dirty="0"/>
            </a:p>
            <a:p>
              <a:r>
                <a:rPr lang="en-US" dirty="0"/>
                <a:t>How to play: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dirty="0"/>
                <a:t>Count our 24 cards/boxes and spread them out face down so the picture of the box is facing up.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dirty="0"/>
                <a:t>Player 1 chooses a card/box by pointing to it, but not picking it up. 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dirty="0"/>
                <a:t>Player 2 picks up the card/box and reads the word.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dirty="0"/>
                <a:t>Player 1 writes the word on their score board.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dirty="0"/>
                <a:t>Player 2 checks to see if the word is spelt correctly. If it is spelt correctly Player 1 gets 1 point.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dirty="0"/>
                <a:t>Player 1 then decides if they want to keep the card/box or discard the card/box. If Player 1 keeps the card/box they add or take away the points written under the word. If Player 1 chooses to discard the card/box the card/box is put aside, and no points are added or subtracted.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dirty="0"/>
                <a:t>Player 2 then picks a card/box and has their turn.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33142745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 l="2000" t="2000" r="2000" b="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B9E66EB-5A3E-9181-8890-E6B9FEC280A4}"/>
              </a:ext>
            </a:extLst>
          </p:cNvPr>
          <p:cNvSpPr txBox="1"/>
          <p:nvPr/>
        </p:nvSpPr>
        <p:spPr>
          <a:xfrm>
            <a:off x="650133" y="479574"/>
            <a:ext cx="223811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>
                <a:latin typeface="Edu NSW ACT Foundation Medium" pitchFamily="2" charset="0"/>
              </a:rPr>
              <a:t>sight word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515C637-3494-E421-F3DE-F3DC76413318}"/>
              </a:ext>
            </a:extLst>
          </p:cNvPr>
          <p:cNvSpPr txBox="1"/>
          <p:nvPr/>
        </p:nvSpPr>
        <p:spPr>
          <a:xfrm>
            <a:off x="650133" y="4905036"/>
            <a:ext cx="223811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>
                <a:latin typeface="Edu NSW ACT Foundation Medium" pitchFamily="2" charset="0"/>
              </a:rPr>
              <a:t>sight word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3AE5B6A-F4A8-DDC8-6922-8111EFE93272}"/>
              </a:ext>
            </a:extLst>
          </p:cNvPr>
          <p:cNvSpPr txBox="1"/>
          <p:nvPr/>
        </p:nvSpPr>
        <p:spPr>
          <a:xfrm>
            <a:off x="7079247" y="2692305"/>
            <a:ext cx="223811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>
                <a:latin typeface="Edu NSW ACT Foundation Medium" pitchFamily="2" charset="0"/>
              </a:rPr>
              <a:t>sight word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4C0016C-812D-C8B6-34A5-6CB132D5EE83}"/>
              </a:ext>
            </a:extLst>
          </p:cNvPr>
          <p:cNvSpPr txBox="1"/>
          <p:nvPr/>
        </p:nvSpPr>
        <p:spPr>
          <a:xfrm>
            <a:off x="3826838" y="2692305"/>
            <a:ext cx="223811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>
                <a:latin typeface="Edu NSW ACT Foundation Medium" pitchFamily="2" charset="0"/>
              </a:rPr>
              <a:t>sight word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DA328FD-CDAA-4E70-C7E7-96E4F7EDCF48}"/>
              </a:ext>
            </a:extLst>
          </p:cNvPr>
          <p:cNvSpPr txBox="1"/>
          <p:nvPr/>
        </p:nvSpPr>
        <p:spPr>
          <a:xfrm>
            <a:off x="650133" y="2692305"/>
            <a:ext cx="223811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>
                <a:latin typeface="Edu NSW ACT Foundation Medium" pitchFamily="2" charset="0"/>
              </a:rPr>
              <a:t>sight word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9805366-1319-E2B2-D699-DF834EE7543E}"/>
              </a:ext>
            </a:extLst>
          </p:cNvPr>
          <p:cNvSpPr txBox="1"/>
          <p:nvPr/>
        </p:nvSpPr>
        <p:spPr>
          <a:xfrm>
            <a:off x="7079247" y="479574"/>
            <a:ext cx="223811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>
                <a:latin typeface="Edu NSW ACT Foundation Medium" pitchFamily="2" charset="0"/>
              </a:rPr>
              <a:t>sight word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03F1878-4F6E-BCFD-8EA6-D25075FA306B}"/>
              </a:ext>
            </a:extLst>
          </p:cNvPr>
          <p:cNvSpPr txBox="1"/>
          <p:nvPr/>
        </p:nvSpPr>
        <p:spPr>
          <a:xfrm>
            <a:off x="3826838" y="479574"/>
            <a:ext cx="223811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>
                <a:latin typeface="Edu NSW ACT Foundation Medium" pitchFamily="2" charset="0"/>
              </a:rPr>
              <a:t>sight word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99EEB57-A322-C2C3-BBAB-2BE28345DD68}"/>
              </a:ext>
            </a:extLst>
          </p:cNvPr>
          <p:cNvSpPr txBox="1"/>
          <p:nvPr/>
        </p:nvSpPr>
        <p:spPr>
          <a:xfrm>
            <a:off x="7079247" y="4905036"/>
            <a:ext cx="223811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>
                <a:latin typeface="Edu NSW ACT Foundation Medium" pitchFamily="2" charset="0"/>
              </a:rPr>
              <a:t>sight word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C33589E-060C-3E3F-F209-B7F044C9EC7B}"/>
              </a:ext>
            </a:extLst>
          </p:cNvPr>
          <p:cNvSpPr txBox="1"/>
          <p:nvPr/>
        </p:nvSpPr>
        <p:spPr>
          <a:xfrm>
            <a:off x="3826838" y="4905036"/>
            <a:ext cx="223811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>
                <a:latin typeface="Edu NSW ACT Foundation Medium" pitchFamily="2" charset="0"/>
              </a:rPr>
              <a:t>sight word</a:t>
            </a:r>
          </a:p>
        </p:txBody>
      </p:sp>
    </p:spTree>
    <p:extLst>
      <p:ext uri="{BB962C8B-B14F-4D97-AF65-F5344CB8AC3E}">
        <p14:creationId xmlns:p14="http://schemas.microsoft.com/office/powerpoint/2010/main" val="64171102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 l="2000" t="2000" r="2000" b="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B9E66EB-5A3E-9181-8890-E6B9FEC280A4}"/>
              </a:ext>
            </a:extLst>
          </p:cNvPr>
          <p:cNvSpPr txBox="1"/>
          <p:nvPr/>
        </p:nvSpPr>
        <p:spPr>
          <a:xfrm>
            <a:off x="650133" y="479574"/>
            <a:ext cx="223811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>
                <a:latin typeface="Edu NSW ACT Foundation Medium" pitchFamily="2" charset="0"/>
              </a:rPr>
              <a:t>sight word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515C637-3494-E421-F3DE-F3DC76413318}"/>
              </a:ext>
            </a:extLst>
          </p:cNvPr>
          <p:cNvSpPr txBox="1"/>
          <p:nvPr/>
        </p:nvSpPr>
        <p:spPr>
          <a:xfrm>
            <a:off x="650133" y="4905036"/>
            <a:ext cx="223811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>
                <a:latin typeface="Edu NSW ACT Foundation Medium" pitchFamily="2" charset="0"/>
              </a:rPr>
              <a:t>sight word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3AE5B6A-F4A8-DDC8-6922-8111EFE93272}"/>
              </a:ext>
            </a:extLst>
          </p:cNvPr>
          <p:cNvSpPr txBox="1"/>
          <p:nvPr/>
        </p:nvSpPr>
        <p:spPr>
          <a:xfrm>
            <a:off x="7079247" y="2692305"/>
            <a:ext cx="223811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>
                <a:latin typeface="Edu NSW ACT Foundation Medium" pitchFamily="2" charset="0"/>
              </a:rPr>
              <a:t>sight word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4C0016C-812D-C8B6-34A5-6CB132D5EE83}"/>
              </a:ext>
            </a:extLst>
          </p:cNvPr>
          <p:cNvSpPr txBox="1"/>
          <p:nvPr/>
        </p:nvSpPr>
        <p:spPr>
          <a:xfrm>
            <a:off x="3826838" y="2692305"/>
            <a:ext cx="223811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>
                <a:latin typeface="Edu NSW ACT Foundation Medium" pitchFamily="2" charset="0"/>
              </a:rPr>
              <a:t>sight word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DA328FD-CDAA-4E70-C7E7-96E4F7EDCF48}"/>
              </a:ext>
            </a:extLst>
          </p:cNvPr>
          <p:cNvSpPr txBox="1"/>
          <p:nvPr/>
        </p:nvSpPr>
        <p:spPr>
          <a:xfrm>
            <a:off x="650133" y="2692305"/>
            <a:ext cx="223811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>
                <a:latin typeface="Edu NSW ACT Foundation Medium" pitchFamily="2" charset="0"/>
              </a:rPr>
              <a:t>sight word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9805366-1319-E2B2-D699-DF834EE7543E}"/>
              </a:ext>
            </a:extLst>
          </p:cNvPr>
          <p:cNvSpPr txBox="1"/>
          <p:nvPr/>
        </p:nvSpPr>
        <p:spPr>
          <a:xfrm>
            <a:off x="7079247" y="479574"/>
            <a:ext cx="223811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>
                <a:latin typeface="Edu NSW ACT Foundation Medium" pitchFamily="2" charset="0"/>
              </a:rPr>
              <a:t>sight word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03F1878-4F6E-BCFD-8EA6-D25075FA306B}"/>
              </a:ext>
            </a:extLst>
          </p:cNvPr>
          <p:cNvSpPr txBox="1"/>
          <p:nvPr/>
        </p:nvSpPr>
        <p:spPr>
          <a:xfrm>
            <a:off x="3826838" y="479574"/>
            <a:ext cx="223811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>
                <a:latin typeface="Edu NSW ACT Foundation Medium" pitchFamily="2" charset="0"/>
              </a:rPr>
              <a:t>sight word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99EEB57-A322-C2C3-BBAB-2BE28345DD68}"/>
              </a:ext>
            </a:extLst>
          </p:cNvPr>
          <p:cNvSpPr txBox="1"/>
          <p:nvPr/>
        </p:nvSpPr>
        <p:spPr>
          <a:xfrm>
            <a:off x="7079247" y="4905036"/>
            <a:ext cx="223811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>
                <a:latin typeface="Edu NSW ACT Foundation Medium" pitchFamily="2" charset="0"/>
              </a:rPr>
              <a:t>sight word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C33589E-060C-3E3F-F209-B7F044C9EC7B}"/>
              </a:ext>
            </a:extLst>
          </p:cNvPr>
          <p:cNvSpPr txBox="1"/>
          <p:nvPr/>
        </p:nvSpPr>
        <p:spPr>
          <a:xfrm>
            <a:off x="3826838" y="4905036"/>
            <a:ext cx="223811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>
                <a:latin typeface="Edu NSW ACT Foundation Medium" pitchFamily="2" charset="0"/>
              </a:rPr>
              <a:t>sight word</a:t>
            </a:r>
          </a:p>
        </p:txBody>
      </p:sp>
      <p:grpSp>
        <p:nvGrpSpPr>
          <p:cNvPr id="33" name="Group 32">
            <a:extLst>
              <a:ext uri="{FF2B5EF4-FFF2-40B4-BE49-F238E27FC236}">
                <a16:creationId xmlns:a16="http://schemas.microsoft.com/office/drawing/2014/main" id="{4215FFA4-781F-1D52-2210-02F8A1E51EDE}"/>
              </a:ext>
            </a:extLst>
          </p:cNvPr>
          <p:cNvGrpSpPr/>
          <p:nvPr/>
        </p:nvGrpSpPr>
        <p:grpSpPr>
          <a:xfrm>
            <a:off x="187570" y="149544"/>
            <a:ext cx="9495692" cy="6532609"/>
            <a:chOff x="200965" y="221776"/>
            <a:chExt cx="9492640" cy="6324448"/>
          </a:xfrm>
        </p:grpSpPr>
        <p:grpSp>
          <p:nvGrpSpPr>
            <p:cNvPr id="34" name="Group 33">
              <a:extLst>
                <a:ext uri="{FF2B5EF4-FFF2-40B4-BE49-F238E27FC236}">
                  <a16:creationId xmlns:a16="http://schemas.microsoft.com/office/drawing/2014/main" id="{D935BE12-44D3-8423-9D64-4722C74015CD}"/>
                </a:ext>
              </a:extLst>
            </p:cNvPr>
            <p:cNvGrpSpPr/>
            <p:nvPr/>
          </p:nvGrpSpPr>
          <p:grpSpPr>
            <a:xfrm>
              <a:off x="200965" y="221776"/>
              <a:ext cx="9492640" cy="2052000"/>
              <a:chOff x="200965" y="221776"/>
              <a:chExt cx="9492640" cy="2052000"/>
            </a:xfrm>
          </p:grpSpPr>
          <p:sp>
            <p:nvSpPr>
              <p:cNvPr id="49" name="Rectangle 48">
                <a:extLst>
                  <a:ext uri="{FF2B5EF4-FFF2-40B4-BE49-F238E27FC236}">
                    <a16:creationId xmlns:a16="http://schemas.microsoft.com/office/drawing/2014/main" id="{75E055BA-7049-8809-C4DB-76F82B9C6AC2}"/>
                  </a:ext>
                </a:extLst>
              </p:cNvPr>
              <p:cNvSpPr/>
              <p:nvPr/>
            </p:nvSpPr>
            <p:spPr>
              <a:xfrm>
                <a:off x="200965" y="221776"/>
                <a:ext cx="3096000" cy="2052000"/>
              </a:xfrm>
              <a:prstGeom prst="rect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" name="Rectangle 49">
                <a:extLst>
                  <a:ext uri="{FF2B5EF4-FFF2-40B4-BE49-F238E27FC236}">
                    <a16:creationId xmlns:a16="http://schemas.microsoft.com/office/drawing/2014/main" id="{E4F20276-090D-0F38-6548-9759C4F5405A}"/>
                  </a:ext>
                </a:extLst>
              </p:cNvPr>
              <p:cNvSpPr/>
              <p:nvPr/>
            </p:nvSpPr>
            <p:spPr>
              <a:xfrm>
                <a:off x="3399285" y="221776"/>
                <a:ext cx="3096000" cy="2052000"/>
              </a:xfrm>
              <a:prstGeom prst="rect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" name="Rectangle 50">
                <a:extLst>
                  <a:ext uri="{FF2B5EF4-FFF2-40B4-BE49-F238E27FC236}">
                    <a16:creationId xmlns:a16="http://schemas.microsoft.com/office/drawing/2014/main" id="{312C316B-1691-4CAD-2DCD-6003EC8E952A}"/>
                  </a:ext>
                </a:extLst>
              </p:cNvPr>
              <p:cNvSpPr/>
              <p:nvPr/>
            </p:nvSpPr>
            <p:spPr>
              <a:xfrm>
                <a:off x="6597605" y="221776"/>
                <a:ext cx="3096000" cy="2052000"/>
              </a:xfrm>
              <a:prstGeom prst="rect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52" name="Picture 51" descr="A picture containing vector graphics&#10;&#10;Description automatically generated">
                <a:extLst>
                  <a:ext uri="{FF2B5EF4-FFF2-40B4-BE49-F238E27FC236}">
                    <a16:creationId xmlns:a16="http://schemas.microsoft.com/office/drawing/2014/main" id="{C6EC24FA-E956-9FC2-5C7D-8EFEA157FD3E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/>
              <a:srcRect l="11136" t="26498" r="5132" b="25232"/>
              <a:stretch/>
            </p:blipFill>
            <p:spPr>
              <a:xfrm>
                <a:off x="600238" y="311776"/>
                <a:ext cx="2297454" cy="1872000"/>
              </a:xfrm>
              <a:prstGeom prst="rect">
                <a:avLst/>
              </a:prstGeom>
            </p:spPr>
          </p:pic>
          <p:pic>
            <p:nvPicPr>
              <p:cNvPr id="53" name="Picture 52" descr="A picture containing vector graphics&#10;&#10;Description automatically generated">
                <a:extLst>
                  <a:ext uri="{FF2B5EF4-FFF2-40B4-BE49-F238E27FC236}">
                    <a16:creationId xmlns:a16="http://schemas.microsoft.com/office/drawing/2014/main" id="{F5ACE37E-22E1-3143-4C2A-ACEC917C1415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/>
              <a:srcRect l="11136" t="26498" r="5132" b="25232"/>
              <a:stretch/>
            </p:blipFill>
            <p:spPr>
              <a:xfrm>
                <a:off x="3798558" y="311776"/>
                <a:ext cx="2297454" cy="1872000"/>
              </a:xfrm>
              <a:prstGeom prst="rect">
                <a:avLst/>
              </a:prstGeom>
            </p:spPr>
          </p:pic>
          <p:pic>
            <p:nvPicPr>
              <p:cNvPr id="54" name="Picture 53" descr="A picture containing vector graphics&#10;&#10;Description automatically generated">
                <a:extLst>
                  <a:ext uri="{FF2B5EF4-FFF2-40B4-BE49-F238E27FC236}">
                    <a16:creationId xmlns:a16="http://schemas.microsoft.com/office/drawing/2014/main" id="{5E02EA66-12AF-E412-2462-36300C6A1FBF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/>
              <a:srcRect l="11136" t="26498" r="5132" b="25232"/>
              <a:stretch/>
            </p:blipFill>
            <p:spPr>
              <a:xfrm>
                <a:off x="6996878" y="311776"/>
                <a:ext cx="2297454" cy="1872000"/>
              </a:xfrm>
              <a:prstGeom prst="rect">
                <a:avLst/>
              </a:prstGeom>
            </p:spPr>
          </p:pic>
        </p:grpSp>
        <p:grpSp>
          <p:nvGrpSpPr>
            <p:cNvPr id="35" name="Group 34">
              <a:extLst>
                <a:ext uri="{FF2B5EF4-FFF2-40B4-BE49-F238E27FC236}">
                  <a16:creationId xmlns:a16="http://schemas.microsoft.com/office/drawing/2014/main" id="{FBC73941-22B3-A076-1D66-123E36257E52}"/>
                </a:ext>
              </a:extLst>
            </p:cNvPr>
            <p:cNvGrpSpPr/>
            <p:nvPr/>
          </p:nvGrpSpPr>
          <p:grpSpPr>
            <a:xfrm>
              <a:off x="200965" y="2358000"/>
              <a:ext cx="9492640" cy="2052000"/>
              <a:chOff x="200965" y="221776"/>
              <a:chExt cx="9492640" cy="2052000"/>
            </a:xfrm>
          </p:grpSpPr>
          <p:sp>
            <p:nvSpPr>
              <p:cNvPr id="43" name="Rectangle 42">
                <a:extLst>
                  <a:ext uri="{FF2B5EF4-FFF2-40B4-BE49-F238E27FC236}">
                    <a16:creationId xmlns:a16="http://schemas.microsoft.com/office/drawing/2014/main" id="{9B2E1A0C-1181-D679-723C-F98BABC9FC1E}"/>
                  </a:ext>
                </a:extLst>
              </p:cNvPr>
              <p:cNvSpPr/>
              <p:nvPr/>
            </p:nvSpPr>
            <p:spPr>
              <a:xfrm>
                <a:off x="200965" y="221776"/>
                <a:ext cx="3096000" cy="2052000"/>
              </a:xfrm>
              <a:prstGeom prst="rect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" name="Rectangle 43">
                <a:extLst>
                  <a:ext uri="{FF2B5EF4-FFF2-40B4-BE49-F238E27FC236}">
                    <a16:creationId xmlns:a16="http://schemas.microsoft.com/office/drawing/2014/main" id="{9823BBFA-C660-2A0C-D5D9-D5325BC49419}"/>
                  </a:ext>
                </a:extLst>
              </p:cNvPr>
              <p:cNvSpPr/>
              <p:nvPr/>
            </p:nvSpPr>
            <p:spPr>
              <a:xfrm>
                <a:off x="3399285" y="221776"/>
                <a:ext cx="3096000" cy="2052000"/>
              </a:xfrm>
              <a:prstGeom prst="rect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" name="Rectangle 44">
                <a:extLst>
                  <a:ext uri="{FF2B5EF4-FFF2-40B4-BE49-F238E27FC236}">
                    <a16:creationId xmlns:a16="http://schemas.microsoft.com/office/drawing/2014/main" id="{458B14A9-6648-8F4D-E677-B7BEB753911A}"/>
                  </a:ext>
                </a:extLst>
              </p:cNvPr>
              <p:cNvSpPr/>
              <p:nvPr/>
            </p:nvSpPr>
            <p:spPr>
              <a:xfrm>
                <a:off x="6597605" y="221776"/>
                <a:ext cx="3096000" cy="2052000"/>
              </a:xfrm>
              <a:prstGeom prst="rect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46" name="Picture 45" descr="A picture containing vector graphics&#10;&#10;Description automatically generated">
                <a:extLst>
                  <a:ext uri="{FF2B5EF4-FFF2-40B4-BE49-F238E27FC236}">
                    <a16:creationId xmlns:a16="http://schemas.microsoft.com/office/drawing/2014/main" id="{2D5FE6D4-3BCE-535A-0107-09680BDB1612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/>
              <a:srcRect l="11136" t="26498" r="5132" b="25232"/>
              <a:stretch/>
            </p:blipFill>
            <p:spPr>
              <a:xfrm>
                <a:off x="600238" y="311776"/>
                <a:ext cx="2297454" cy="1872000"/>
              </a:xfrm>
              <a:prstGeom prst="rect">
                <a:avLst/>
              </a:prstGeom>
            </p:spPr>
          </p:pic>
          <p:pic>
            <p:nvPicPr>
              <p:cNvPr id="47" name="Picture 46" descr="A picture containing vector graphics&#10;&#10;Description automatically generated">
                <a:extLst>
                  <a:ext uri="{FF2B5EF4-FFF2-40B4-BE49-F238E27FC236}">
                    <a16:creationId xmlns:a16="http://schemas.microsoft.com/office/drawing/2014/main" id="{BC6DAED3-4456-DFD5-FAD7-0FEF1AC8AD5F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/>
              <a:srcRect l="11136" t="26498" r="5132" b="25232"/>
              <a:stretch/>
            </p:blipFill>
            <p:spPr>
              <a:xfrm>
                <a:off x="3798558" y="311776"/>
                <a:ext cx="2297454" cy="1872000"/>
              </a:xfrm>
              <a:prstGeom prst="rect">
                <a:avLst/>
              </a:prstGeom>
            </p:spPr>
          </p:pic>
          <p:pic>
            <p:nvPicPr>
              <p:cNvPr id="48" name="Picture 47" descr="A picture containing vector graphics&#10;&#10;Description automatically generated">
                <a:extLst>
                  <a:ext uri="{FF2B5EF4-FFF2-40B4-BE49-F238E27FC236}">
                    <a16:creationId xmlns:a16="http://schemas.microsoft.com/office/drawing/2014/main" id="{83D33B91-F68D-825A-D9C7-4FEF0FC1F79B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/>
              <a:srcRect l="11136" t="26498" r="5132" b="25232"/>
              <a:stretch/>
            </p:blipFill>
            <p:spPr>
              <a:xfrm>
                <a:off x="6996878" y="311776"/>
                <a:ext cx="2297454" cy="1872000"/>
              </a:xfrm>
              <a:prstGeom prst="rect">
                <a:avLst/>
              </a:prstGeom>
            </p:spPr>
          </p:pic>
        </p:grpSp>
        <p:grpSp>
          <p:nvGrpSpPr>
            <p:cNvPr id="36" name="Group 35">
              <a:extLst>
                <a:ext uri="{FF2B5EF4-FFF2-40B4-BE49-F238E27FC236}">
                  <a16:creationId xmlns:a16="http://schemas.microsoft.com/office/drawing/2014/main" id="{3AA6B68F-6DD6-1B3D-1DC1-0F90BBD99A4A}"/>
                </a:ext>
              </a:extLst>
            </p:cNvPr>
            <p:cNvGrpSpPr/>
            <p:nvPr/>
          </p:nvGrpSpPr>
          <p:grpSpPr>
            <a:xfrm>
              <a:off x="200965" y="4494224"/>
              <a:ext cx="9492640" cy="2052000"/>
              <a:chOff x="200965" y="221776"/>
              <a:chExt cx="9492640" cy="2052000"/>
            </a:xfrm>
          </p:grpSpPr>
          <p:sp>
            <p:nvSpPr>
              <p:cNvPr id="37" name="Rectangle 36">
                <a:extLst>
                  <a:ext uri="{FF2B5EF4-FFF2-40B4-BE49-F238E27FC236}">
                    <a16:creationId xmlns:a16="http://schemas.microsoft.com/office/drawing/2014/main" id="{A6EA0304-8E43-424C-561F-6D2B9F5FCA23}"/>
                  </a:ext>
                </a:extLst>
              </p:cNvPr>
              <p:cNvSpPr/>
              <p:nvPr/>
            </p:nvSpPr>
            <p:spPr>
              <a:xfrm>
                <a:off x="200965" y="221776"/>
                <a:ext cx="3096000" cy="2052000"/>
              </a:xfrm>
              <a:prstGeom prst="rect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" name="Rectangle 37">
                <a:extLst>
                  <a:ext uri="{FF2B5EF4-FFF2-40B4-BE49-F238E27FC236}">
                    <a16:creationId xmlns:a16="http://schemas.microsoft.com/office/drawing/2014/main" id="{600A9555-B91A-8802-30D4-AA12F24E3B80}"/>
                  </a:ext>
                </a:extLst>
              </p:cNvPr>
              <p:cNvSpPr/>
              <p:nvPr/>
            </p:nvSpPr>
            <p:spPr>
              <a:xfrm>
                <a:off x="3399285" y="221776"/>
                <a:ext cx="3096000" cy="2052000"/>
              </a:xfrm>
              <a:prstGeom prst="rect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" name="Rectangle 38">
                <a:extLst>
                  <a:ext uri="{FF2B5EF4-FFF2-40B4-BE49-F238E27FC236}">
                    <a16:creationId xmlns:a16="http://schemas.microsoft.com/office/drawing/2014/main" id="{D30F74B2-3E82-1360-2159-C67A1EFE2AB7}"/>
                  </a:ext>
                </a:extLst>
              </p:cNvPr>
              <p:cNvSpPr/>
              <p:nvPr/>
            </p:nvSpPr>
            <p:spPr>
              <a:xfrm>
                <a:off x="6597605" y="221776"/>
                <a:ext cx="3096000" cy="2052000"/>
              </a:xfrm>
              <a:prstGeom prst="rect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40" name="Picture 39" descr="A picture containing vector graphics&#10;&#10;Description automatically generated">
                <a:extLst>
                  <a:ext uri="{FF2B5EF4-FFF2-40B4-BE49-F238E27FC236}">
                    <a16:creationId xmlns:a16="http://schemas.microsoft.com/office/drawing/2014/main" id="{28705C93-76B5-0C44-B024-0B0B5A5A538B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/>
              <a:srcRect l="11136" t="26498" r="5132" b="25232"/>
              <a:stretch/>
            </p:blipFill>
            <p:spPr>
              <a:xfrm>
                <a:off x="600238" y="311776"/>
                <a:ext cx="2297454" cy="1872000"/>
              </a:xfrm>
              <a:prstGeom prst="rect">
                <a:avLst/>
              </a:prstGeom>
            </p:spPr>
          </p:pic>
          <p:pic>
            <p:nvPicPr>
              <p:cNvPr id="41" name="Picture 40" descr="A picture containing vector graphics&#10;&#10;Description automatically generated">
                <a:extLst>
                  <a:ext uri="{FF2B5EF4-FFF2-40B4-BE49-F238E27FC236}">
                    <a16:creationId xmlns:a16="http://schemas.microsoft.com/office/drawing/2014/main" id="{10D5D0C9-1D5A-0F50-74EB-C287B655B64D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/>
              <a:srcRect l="11136" t="26498" r="5132" b="25232"/>
              <a:stretch/>
            </p:blipFill>
            <p:spPr>
              <a:xfrm>
                <a:off x="3798558" y="311776"/>
                <a:ext cx="2297454" cy="1872000"/>
              </a:xfrm>
              <a:prstGeom prst="rect">
                <a:avLst/>
              </a:prstGeom>
            </p:spPr>
          </p:pic>
          <p:pic>
            <p:nvPicPr>
              <p:cNvPr id="42" name="Picture 41" descr="A picture containing vector graphics&#10;&#10;Description automatically generated">
                <a:extLst>
                  <a:ext uri="{FF2B5EF4-FFF2-40B4-BE49-F238E27FC236}">
                    <a16:creationId xmlns:a16="http://schemas.microsoft.com/office/drawing/2014/main" id="{8F52F3C6-0150-998C-7D79-3BB3FEB9EEA5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/>
              <a:srcRect l="11136" t="26498" r="5132" b="25232"/>
              <a:stretch/>
            </p:blipFill>
            <p:spPr>
              <a:xfrm>
                <a:off x="6996878" y="311776"/>
                <a:ext cx="2297454" cy="1872000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340770123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 l="2000" t="2000" r="2000" b="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B9E66EB-5A3E-9181-8890-E6B9FEC280A4}"/>
              </a:ext>
            </a:extLst>
          </p:cNvPr>
          <p:cNvSpPr txBox="1"/>
          <p:nvPr/>
        </p:nvSpPr>
        <p:spPr>
          <a:xfrm>
            <a:off x="650133" y="479574"/>
            <a:ext cx="223811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>
                <a:latin typeface="Edu NSW ACT Foundation Medium" pitchFamily="2" charset="0"/>
              </a:rPr>
              <a:t>sight word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515C637-3494-E421-F3DE-F3DC76413318}"/>
              </a:ext>
            </a:extLst>
          </p:cNvPr>
          <p:cNvSpPr txBox="1"/>
          <p:nvPr/>
        </p:nvSpPr>
        <p:spPr>
          <a:xfrm>
            <a:off x="650133" y="4905036"/>
            <a:ext cx="223811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>
                <a:latin typeface="Edu NSW ACT Foundation Medium" pitchFamily="2" charset="0"/>
              </a:rPr>
              <a:t>sight word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3AE5B6A-F4A8-DDC8-6922-8111EFE93272}"/>
              </a:ext>
            </a:extLst>
          </p:cNvPr>
          <p:cNvSpPr txBox="1"/>
          <p:nvPr/>
        </p:nvSpPr>
        <p:spPr>
          <a:xfrm>
            <a:off x="7079247" y="2692305"/>
            <a:ext cx="223811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>
                <a:latin typeface="Edu NSW ACT Foundation Medium" pitchFamily="2" charset="0"/>
              </a:rPr>
              <a:t>sight word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4C0016C-812D-C8B6-34A5-6CB132D5EE83}"/>
              </a:ext>
            </a:extLst>
          </p:cNvPr>
          <p:cNvSpPr txBox="1"/>
          <p:nvPr/>
        </p:nvSpPr>
        <p:spPr>
          <a:xfrm>
            <a:off x="3826838" y="2692305"/>
            <a:ext cx="223811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>
                <a:latin typeface="Edu NSW ACT Foundation Medium" pitchFamily="2" charset="0"/>
              </a:rPr>
              <a:t>sight word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DA328FD-CDAA-4E70-C7E7-96E4F7EDCF48}"/>
              </a:ext>
            </a:extLst>
          </p:cNvPr>
          <p:cNvSpPr txBox="1"/>
          <p:nvPr/>
        </p:nvSpPr>
        <p:spPr>
          <a:xfrm>
            <a:off x="650133" y="2692305"/>
            <a:ext cx="223811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>
                <a:latin typeface="Edu NSW ACT Foundation Medium" pitchFamily="2" charset="0"/>
              </a:rPr>
              <a:t>sight word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9805366-1319-E2B2-D699-DF834EE7543E}"/>
              </a:ext>
            </a:extLst>
          </p:cNvPr>
          <p:cNvSpPr txBox="1"/>
          <p:nvPr/>
        </p:nvSpPr>
        <p:spPr>
          <a:xfrm>
            <a:off x="7079247" y="479574"/>
            <a:ext cx="223811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>
                <a:latin typeface="Edu NSW ACT Foundation Medium" pitchFamily="2" charset="0"/>
              </a:rPr>
              <a:t>sight word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03F1878-4F6E-BCFD-8EA6-D25075FA306B}"/>
              </a:ext>
            </a:extLst>
          </p:cNvPr>
          <p:cNvSpPr txBox="1"/>
          <p:nvPr/>
        </p:nvSpPr>
        <p:spPr>
          <a:xfrm>
            <a:off x="3826838" y="479574"/>
            <a:ext cx="223811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>
                <a:latin typeface="Edu NSW ACT Foundation Medium" pitchFamily="2" charset="0"/>
              </a:rPr>
              <a:t>sight word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99EEB57-A322-C2C3-BBAB-2BE28345DD68}"/>
              </a:ext>
            </a:extLst>
          </p:cNvPr>
          <p:cNvSpPr txBox="1"/>
          <p:nvPr/>
        </p:nvSpPr>
        <p:spPr>
          <a:xfrm>
            <a:off x="7079247" y="4905036"/>
            <a:ext cx="223811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>
                <a:latin typeface="Edu NSW ACT Foundation Medium" pitchFamily="2" charset="0"/>
              </a:rPr>
              <a:t>sight word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C33589E-060C-3E3F-F209-B7F044C9EC7B}"/>
              </a:ext>
            </a:extLst>
          </p:cNvPr>
          <p:cNvSpPr txBox="1"/>
          <p:nvPr/>
        </p:nvSpPr>
        <p:spPr>
          <a:xfrm>
            <a:off x="3826838" y="4905036"/>
            <a:ext cx="223811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>
                <a:latin typeface="Edu NSW ACT Foundation Medium" pitchFamily="2" charset="0"/>
              </a:rPr>
              <a:t>sight word</a:t>
            </a:r>
          </a:p>
        </p:txBody>
      </p:sp>
    </p:spTree>
    <p:extLst>
      <p:ext uri="{BB962C8B-B14F-4D97-AF65-F5344CB8AC3E}">
        <p14:creationId xmlns:p14="http://schemas.microsoft.com/office/powerpoint/2010/main" val="36133665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 l="1000" r="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395708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Group 23">
            <a:extLst>
              <a:ext uri="{FF2B5EF4-FFF2-40B4-BE49-F238E27FC236}">
                <a16:creationId xmlns:a16="http://schemas.microsoft.com/office/drawing/2014/main" id="{3AD460C6-A92D-4F64-131E-D0835470D07C}"/>
              </a:ext>
            </a:extLst>
          </p:cNvPr>
          <p:cNvGrpSpPr/>
          <p:nvPr/>
        </p:nvGrpSpPr>
        <p:grpSpPr>
          <a:xfrm>
            <a:off x="187570" y="149544"/>
            <a:ext cx="9495692" cy="6532609"/>
            <a:chOff x="200965" y="221776"/>
            <a:chExt cx="9492640" cy="6324448"/>
          </a:xfrm>
        </p:grpSpPr>
        <p:grpSp>
          <p:nvGrpSpPr>
            <p:cNvPr id="25" name="Group 24">
              <a:extLst>
                <a:ext uri="{FF2B5EF4-FFF2-40B4-BE49-F238E27FC236}">
                  <a16:creationId xmlns:a16="http://schemas.microsoft.com/office/drawing/2014/main" id="{F57EF698-DA96-B4ED-65C0-BAF41BF3C5FD}"/>
                </a:ext>
              </a:extLst>
            </p:cNvPr>
            <p:cNvGrpSpPr/>
            <p:nvPr/>
          </p:nvGrpSpPr>
          <p:grpSpPr>
            <a:xfrm>
              <a:off x="200965" y="221776"/>
              <a:ext cx="9492640" cy="2052000"/>
              <a:chOff x="200965" y="221776"/>
              <a:chExt cx="9492640" cy="2052000"/>
            </a:xfrm>
          </p:grpSpPr>
          <p:sp>
            <p:nvSpPr>
              <p:cNvPr id="40" name="Rectangle 39">
                <a:extLst>
                  <a:ext uri="{FF2B5EF4-FFF2-40B4-BE49-F238E27FC236}">
                    <a16:creationId xmlns:a16="http://schemas.microsoft.com/office/drawing/2014/main" id="{C42F0EB6-0E16-9452-73F7-3CCB2AD94857}"/>
                  </a:ext>
                </a:extLst>
              </p:cNvPr>
              <p:cNvSpPr/>
              <p:nvPr/>
            </p:nvSpPr>
            <p:spPr>
              <a:xfrm>
                <a:off x="200965" y="221776"/>
                <a:ext cx="3096000" cy="2052000"/>
              </a:xfrm>
              <a:prstGeom prst="rect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" name="Rectangle 40">
                <a:extLst>
                  <a:ext uri="{FF2B5EF4-FFF2-40B4-BE49-F238E27FC236}">
                    <a16:creationId xmlns:a16="http://schemas.microsoft.com/office/drawing/2014/main" id="{E3016248-2B88-9B6A-C4C8-0543871DD79B}"/>
                  </a:ext>
                </a:extLst>
              </p:cNvPr>
              <p:cNvSpPr/>
              <p:nvPr/>
            </p:nvSpPr>
            <p:spPr>
              <a:xfrm>
                <a:off x="3399285" y="221776"/>
                <a:ext cx="3096000" cy="2052000"/>
              </a:xfrm>
              <a:prstGeom prst="rect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" name="Rectangle 41">
                <a:extLst>
                  <a:ext uri="{FF2B5EF4-FFF2-40B4-BE49-F238E27FC236}">
                    <a16:creationId xmlns:a16="http://schemas.microsoft.com/office/drawing/2014/main" id="{026F3A68-612A-4EAC-E754-4190F36BFE8B}"/>
                  </a:ext>
                </a:extLst>
              </p:cNvPr>
              <p:cNvSpPr/>
              <p:nvPr/>
            </p:nvSpPr>
            <p:spPr>
              <a:xfrm>
                <a:off x="6597605" y="221776"/>
                <a:ext cx="3096000" cy="2052000"/>
              </a:xfrm>
              <a:prstGeom prst="rect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43" name="Picture 42" descr="A picture containing vector graphics&#10;&#10;Description automatically generated">
                <a:extLst>
                  <a:ext uri="{FF2B5EF4-FFF2-40B4-BE49-F238E27FC236}">
                    <a16:creationId xmlns:a16="http://schemas.microsoft.com/office/drawing/2014/main" id="{6B13DD09-658E-CFEF-69B9-EB9AA211511C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/>
              <a:srcRect l="11136" t="26498" r="5132" b="25232"/>
              <a:stretch/>
            </p:blipFill>
            <p:spPr>
              <a:xfrm>
                <a:off x="600238" y="311776"/>
                <a:ext cx="2297454" cy="1872000"/>
              </a:xfrm>
              <a:prstGeom prst="rect">
                <a:avLst/>
              </a:prstGeom>
            </p:spPr>
          </p:pic>
          <p:pic>
            <p:nvPicPr>
              <p:cNvPr id="44" name="Picture 43" descr="A picture containing vector graphics&#10;&#10;Description automatically generated">
                <a:extLst>
                  <a:ext uri="{FF2B5EF4-FFF2-40B4-BE49-F238E27FC236}">
                    <a16:creationId xmlns:a16="http://schemas.microsoft.com/office/drawing/2014/main" id="{6F28695C-AC63-3E9A-B53B-A326EDF3C0A6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/>
              <a:srcRect l="11136" t="26498" r="5132" b="25232"/>
              <a:stretch/>
            </p:blipFill>
            <p:spPr>
              <a:xfrm>
                <a:off x="3798558" y="311776"/>
                <a:ext cx="2297454" cy="1872000"/>
              </a:xfrm>
              <a:prstGeom prst="rect">
                <a:avLst/>
              </a:prstGeom>
            </p:spPr>
          </p:pic>
          <p:pic>
            <p:nvPicPr>
              <p:cNvPr id="45" name="Picture 44" descr="A picture containing vector graphics&#10;&#10;Description automatically generated">
                <a:extLst>
                  <a:ext uri="{FF2B5EF4-FFF2-40B4-BE49-F238E27FC236}">
                    <a16:creationId xmlns:a16="http://schemas.microsoft.com/office/drawing/2014/main" id="{7338F229-EAC7-177C-D90E-86EAC56EF69D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/>
              <a:srcRect l="11136" t="26498" r="5132" b="25232"/>
              <a:stretch/>
            </p:blipFill>
            <p:spPr>
              <a:xfrm>
                <a:off x="6996878" y="311776"/>
                <a:ext cx="2297454" cy="1872000"/>
              </a:xfrm>
              <a:prstGeom prst="rect">
                <a:avLst/>
              </a:prstGeom>
            </p:spPr>
          </p:pic>
        </p:grpSp>
        <p:grpSp>
          <p:nvGrpSpPr>
            <p:cNvPr id="26" name="Group 25">
              <a:extLst>
                <a:ext uri="{FF2B5EF4-FFF2-40B4-BE49-F238E27FC236}">
                  <a16:creationId xmlns:a16="http://schemas.microsoft.com/office/drawing/2014/main" id="{1B19212A-8913-6899-E993-23331DEEB9FB}"/>
                </a:ext>
              </a:extLst>
            </p:cNvPr>
            <p:cNvGrpSpPr/>
            <p:nvPr/>
          </p:nvGrpSpPr>
          <p:grpSpPr>
            <a:xfrm>
              <a:off x="200965" y="2358000"/>
              <a:ext cx="9492640" cy="2052000"/>
              <a:chOff x="200965" y="221776"/>
              <a:chExt cx="9492640" cy="2052000"/>
            </a:xfrm>
          </p:grpSpPr>
          <p:sp>
            <p:nvSpPr>
              <p:cNvPr id="34" name="Rectangle 33">
                <a:extLst>
                  <a:ext uri="{FF2B5EF4-FFF2-40B4-BE49-F238E27FC236}">
                    <a16:creationId xmlns:a16="http://schemas.microsoft.com/office/drawing/2014/main" id="{4572A283-6E6C-649C-8BE3-F5A941CBAD70}"/>
                  </a:ext>
                </a:extLst>
              </p:cNvPr>
              <p:cNvSpPr/>
              <p:nvPr/>
            </p:nvSpPr>
            <p:spPr>
              <a:xfrm>
                <a:off x="200965" y="221776"/>
                <a:ext cx="3096000" cy="2052000"/>
              </a:xfrm>
              <a:prstGeom prst="rect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Rectangle 34">
                <a:extLst>
                  <a:ext uri="{FF2B5EF4-FFF2-40B4-BE49-F238E27FC236}">
                    <a16:creationId xmlns:a16="http://schemas.microsoft.com/office/drawing/2014/main" id="{4AAA98B4-49AE-7C7D-42DD-937970D89A9F}"/>
                  </a:ext>
                </a:extLst>
              </p:cNvPr>
              <p:cNvSpPr/>
              <p:nvPr/>
            </p:nvSpPr>
            <p:spPr>
              <a:xfrm>
                <a:off x="3399285" y="221776"/>
                <a:ext cx="3096000" cy="2052000"/>
              </a:xfrm>
              <a:prstGeom prst="rect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Rectangle 35">
                <a:extLst>
                  <a:ext uri="{FF2B5EF4-FFF2-40B4-BE49-F238E27FC236}">
                    <a16:creationId xmlns:a16="http://schemas.microsoft.com/office/drawing/2014/main" id="{B05759E2-F84F-1F92-31B7-A40A4DE20E10}"/>
                  </a:ext>
                </a:extLst>
              </p:cNvPr>
              <p:cNvSpPr/>
              <p:nvPr/>
            </p:nvSpPr>
            <p:spPr>
              <a:xfrm>
                <a:off x="6597605" y="221776"/>
                <a:ext cx="3096000" cy="2052000"/>
              </a:xfrm>
              <a:prstGeom prst="rect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37" name="Picture 36" descr="A picture containing vector graphics&#10;&#10;Description automatically generated">
                <a:extLst>
                  <a:ext uri="{FF2B5EF4-FFF2-40B4-BE49-F238E27FC236}">
                    <a16:creationId xmlns:a16="http://schemas.microsoft.com/office/drawing/2014/main" id="{B12444F8-8BA1-DFAF-8010-4443115244BA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/>
              <a:srcRect l="11136" t="26498" r="5132" b="25232"/>
              <a:stretch/>
            </p:blipFill>
            <p:spPr>
              <a:xfrm>
                <a:off x="600238" y="311776"/>
                <a:ext cx="2297454" cy="1872000"/>
              </a:xfrm>
              <a:prstGeom prst="rect">
                <a:avLst/>
              </a:prstGeom>
            </p:spPr>
          </p:pic>
          <p:pic>
            <p:nvPicPr>
              <p:cNvPr id="38" name="Picture 37" descr="A picture containing vector graphics&#10;&#10;Description automatically generated">
                <a:extLst>
                  <a:ext uri="{FF2B5EF4-FFF2-40B4-BE49-F238E27FC236}">
                    <a16:creationId xmlns:a16="http://schemas.microsoft.com/office/drawing/2014/main" id="{0AE3BAE2-42F2-27C5-532A-02970B5B18A4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/>
              <a:srcRect l="11136" t="26498" r="5132" b="25232"/>
              <a:stretch/>
            </p:blipFill>
            <p:spPr>
              <a:xfrm>
                <a:off x="3798558" y="311776"/>
                <a:ext cx="2297454" cy="1872000"/>
              </a:xfrm>
              <a:prstGeom prst="rect">
                <a:avLst/>
              </a:prstGeom>
            </p:spPr>
          </p:pic>
          <p:pic>
            <p:nvPicPr>
              <p:cNvPr id="39" name="Picture 38" descr="A picture containing vector graphics&#10;&#10;Description automatically generated">
                <a:extLst>
                  <a:ext uri="{FF2B5EF4-FFF2-40B4-BE49-F238E27FC236}">
                    <a16:creationId xmlns:a16="http://schemas.microsoft.com/office/drawing/2014/main" id="{47065B56-3AD2-75DC-195A-0429E2A1E291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/>
              <a:srcRect l="11136" t="26498" r="5132" b="25232"/>
              <a:stretch/>
            </p:blipFill>
            <p:spPr>
              <a:xfrm>
                <a:off x="6996878" y="311776"/>
                <a:ext cx="2297454" cy="1872000"/>
              </a:xfrm>
              <a:prstGeom prst="rect">
                <a:avLst/>
              </a:prstGeom>
            </p:spPr>
          </p:pic>
        </p:grpSp>
        <p:grpSp>
          <p:nvGrpSpPr>
            <p:cNvPr id="27" name="Group 26">
              <a:extLst>
                <a:ext uri="{FF2B5EF4-FFF2-40B4-BE49-F238E27FC236}">
                  <a16:creationId xmlns:a16="http://schemas.microsoft.com/office/drawing/2014/main" id="{B09AFD77-2E2F-DEE2-154B-B33C000FA93E}"/>
                </a:ext>
              </a:extLst>
            </p:cNvPr>
            <p:cNvGrpSpPr/>
            <p:nvPr/>
          </p:nvGrpSpPr>
          <p:grpSpPr>
            <a:xfrm>
              <a:off x="200965" y="4494224"/>
              <a:ext cx="9492640" cy="2052000"/>
              <a:chOff x="200965" y="221776"/>
              <a:chExt cx="9492640" cy="2052000"/>
            </a:xfrm>
          </p:grpSpPr>
          <p:sp>
            <p:nvSpPr>
              <p:cNvPr id="28" name="Rectangle 27">
                <a:extLst>
                  <a:ext uri="{FF2B5EF4-FFF2-40B4-BE49-F238E27FC236}">
                    <a16:creationId xmlns:a16="http://schemas.microsoft.com/office/drawing/2014/main" id="{5C2CA535-C9ED-C0D5-EAC0-BF5C5E08A83D}"/>
                  </a:ext>
                </a:extLst>
              </p:cNvPr>
              <p:cNvSpPr/>
              <p:nvPr/>
            </p:nvSpPr>
            <p:spPr>
              <a:xfrm>
                <a:off x="200965" y="221776"/>
                <a:ext cx="3096000" cy="2052000"/>
              </a:xfrm>
              <a:prstGeom prst="rect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Rectangle 28">
                <a:extLst>
                  <a:ext uri="{FF2B5EF4-FFF2-40B4-BE49-F238E27FC236}">
                    <a16:creationId xmlns:a16="http://schemas.microsoft.com/office/drawing/2014/main" id="{1ED47AEF-8631-7CE8-068D-5E58D0073EF8}"/>
                  </a:ext>
                </a:extLst>
              </p:cNvPr>
              <p:cNvSpPr/>
              <p:nvPr/>
            </p:nvSpPr>
            <p:spPr>
              <a:xfrm>
                <a:off x="3399285" y="221776"/>
                <a:ext cx="3096000" cy="2052000"/>
              </a:xfrm>
              <a:prstGeom prst="rect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Rectangle 29">
                <a:extLst>
                  <a:ext uri="{FF2B5EF4-FFF2-40B4-BE49-F238E27FC236}">
                    <a16:creationId xmlns:a16="http://schemas.microsoft.com/office/drawing/2014/main" id="{F965A035-5982-28E6-3D7E-D7EDEFCCC722}"/>
                  </a:ext>
                </a:extLst>
              </p:cNvPr>
              <p:cNvSpPr/>
              <p:nvPr/>
            </p:nvSpPr>
            <p:spPr>
              <a:xfrm>
                <a:off x="6597605" y="221776"/>
                <a:ext cx="3096000" cy="2052000"/>
              </a:xfrm>
              <a:prstGeom prst="rect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31" name="Picture 30" descr="A picture containing vector graphics&#10;&#10;Description automatically generated">
                <a:extLst>
                  <a:ext uri="{FF2B5EF4-FFF2-40B4-BE49-F238E27FC236}">
                    <a16:creationId xmlns:a16="http://schemas.microsoft.com/office/drawing/2014/main" id="{1C141106-7138-473F-420B-522552BAA581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/>
              <a:srcRect l="11136" t="26498" r="5132" b="25232"/>
              <a:stretch/>
            </p:blipFill>
            <p:spPr>
              <a:xfrm>
                <a:off x="600238" y="311776"/>
                <a:ext cx="2297454" cy="1872000"/>
              </a:xfrm>
              <a:prstGeom prst="rect">
                <a:avLst/>
              </a:prstGeom>
            </p:spPr>
          </p:pic>
          <p:pic>
            <p:nvPicPr>
              <p:cNvPr id="32" name="Picture 31" descr="A picture containing vector graphics&#10;&#10;Description automatically generated">
                <a:extLst>
                  <a:ext uri="{FF2B5EF4-FFF2-40B4-BE49-F238E27FC236}">
                    <a16:creationId xmlns:a16="http://schemas.microsoft.com/office/drawing/2014/main" id="{DA924007-4352-FD6B-A9F7-8281ED1AFFB0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/>
              <a:srcRect l="11136" t="26498" r="5132" b="25232"/>
              <a:stretch/>
            </p:blipFill>
            <p:spPr>
              <a:xfrm>
                <a:off x="3798558" y="311776"/>
                <a:ext cx="2297454" cy="1872000"/>
              </a:xfrm>
              <a:prstGeom prst="rect">
                <a:avLst/>
              </a:prstGeom>
            </p:spPr>
          </p:pic>
          <p:pic>
            <p:nvPicPr>
              <p:cNvPr id="33" name="Picture 32" descr="A picture containing vector graphics&#10;&#10;Description automatically generated">
                <a:extLst>
                  <a:ext uri="{FF2B5EF4-FFF2-40B4-BE49-F238E27FC236}">
                    <a16:creationId xmlns:a16="http://schemas.microsoft.com/office/drawing/2014/main" id="{CD992777-E628-110F-7F85-997EBB61687E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/>
              <a:srcRect l="11136" t="26498" r="5132" b="25232"/>
              <a:stretch/>
            </p:blipFill>
            <p:spPr>
              <a:xfrm>
                <a:off x="6996878" y="311776"/>
                <a:ext cx="2297454" cy="1872000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7124128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 l="2000" t="2000" r="2000" b="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B9E66EB-5A3E-9181-8890-E6B9FEC280A4}"/>
              </a:ext>
            </a:extLst>
          </p:cNvPr>
          <p:cNvSpPr txBox="1"/>
          <p:nvPr/>
        </p:nvSpPr>
        <p:spPr>
          <a:xfrm>
            <a:off x="650133" y="479574"/>
            <a:ext cx="223811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>
                <a:latin typeface="Edu NSW ACT Foundation Medium" pitchFamily="2" charset="0"/>
              </a:rPr>
              <a:t>sight word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515C637-3494-E421-F3DE-F3DC76413318}"/>
              </a:ext>
            </a:extLst>
          </p:cNvPr>
          <p:cNvSpPr txBox="1"/>
          <p:nvPr/>
        </p:nvSpPr>
        <p:spPr>
          <a:xfrm>
            <a:off x="650133" y="4905036"/>
            <a:ext cx="223811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>
                <a:latin typeface="Edu NSW ACT Foundation Medium" pitchFamily="2" charset="0"/>
              </a:rPr>
              <a:t>sight word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3AE5B6A-F4A8-DDC8-6922-8111EFE93272}"/>
              </a:ext>
            </a:extLst>
          </p:cNvPr>
          <p:cNvSpPr txBox="1"/>
          <p:nvPr/>
        </p:nvSpPr>
        <p:spPr>
          <a:xfrm>
            <a:off x="7079247" y="2692305"/>
            <a:ext cx="223811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>
                <a:latin typeface="Edu NSW ACT Foundation Medium" pitchFamily="2" charset="0"/>
              </a:rPr>
              <a:t>sight word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4C0016C-812D-C8B6-34A5-6CB132D5EE83}"/>
              </a:ext>
            </a:extLst>
          </p:cNvPr>
          <p:cNvSpPr txBox="1"/>
          <p:nvPr/>
        </p:nvSpPr>
        <p:spPr>
          <a:xfrm>
            <a:off x="3826838" y="2692305"/>
            <a:ext cx="223811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>
                <a:latin typeface="Edu NSW ACT Foundation Medium" pitchFamily="2" charset="0"/>
              </a:rPr>
              <a:t>sight word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DA328FD-CDAA-4E70-C7E7-96E4F7EDCF48}"/>
              </a:ext>
            </a:extLst>
          </p:cNvPr>
          <p:cNvSpPr txBox="1"/>
          <p:nvPr/>
        </p:nvSpPr>
        <p:spPr>
          <a:xfrm>
            <a:off x="650133" y="2692305"/>
            <a:ext cx="223811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>
                <a:latin typeface="Edu NSW ACT Foundation Medium" pitchFamily="2" charset="0"/>
              </a:rPr>
              <a:t>sight word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9805366-1319-E2B2-D699-DF834EE7543E}"/>
              </a:ext>
            </a:extLst>
          </p:cNvPr>
          <p:cNvSpPr txBox="1"/>
          <p:nvPr/>
        </p:nvSpPr>
        <p:spPr>
          <a:xfrm>
            <a:off x="7079247" y="479574"/>
            <a:ext cx="223811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>
                <a:latin typeface="Edu NSW ACT Foundation Medium" pitchFamily="2" charset="0"/>
              </a:rPr>
              <a:t>sight word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03F1878-4F6E-BCFD-8EA6-D25075FA306B}"/>
              </a:ext>
            </a:extLst>
          </p:cNvPr>
          <p:cNvSpPr txBox="1"/>
          <p:nvPr/>
        </p:nvSpPr>
        <p:spPr>
          <a:xfrm>
            <a:off x="3826838" y="479574"/>
            <a:ext cx="223811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>
                <a:latin typeface="Edu NSW ACT Foundation Medium" pitchFamily="2" charset="0"/>
              </a:rPr>
              <a:t>sight word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99EEB57-A322-C2C3-BBAB-2BE28345DD68}"/>
              </a:ext>
            </a:extLst>
          </p:cNvPr>
          <p:cNvSpPr txBox="1"/>
          <p:nvPr/>
        </p:nvSpPr>
        <p:spPr>
          <a:xfrm>
            <a:off x="7079247" y="4905036"/>
            <a:ext cx="223811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>
                <a:latin typeface="Edu NSW ACT Foundation Medium" pitchFamily="2" charset="0"/>
              </a:rPr>
              <a:t>sight word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C33589E-060C-3E3F-F209-B7F044C9EC7B}"/>
              </a:ext>
            </a:extLst>
          </p:cNvPr>
          <p:cNvSpPr txBox="1"/>
          <p:nvPr/>
        </p:nvSpPr>
        <p:spPr>
          <a:xfrm>
            <a:off x="3826838" y="4905036"/>
            <a:ext cx="223811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>
                <a:latin typeface="Edu NSW ACT Foundation Medium" pitchFamily="2" charset="0"/>
              </a:rPr>
              <a:t>sight word</a:t>
            </a:r>
          </a:p>
        </p:txBody>
      </p:sp>
    </p:spTree>
    <p:extLst>
      <p:ext uri="{BB962C8B-B14F-4D97-AF65-F5344CB8AC3E}">
        <p14:creationId xmlns:p14="http://schemas.microsoft.com/office/powerpoint/2010/main" val="28972734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Group 23">
            <a:extLst>
              <a:ext uri="{FF2B5EF4-FFF2-40B4-BE49-F238E27FC236}">
                <a16:creationId xmlns:a16="http://schemas.microsoft.com/office/drawing/2014/main" id="{95D0AC0E-AF1E-FD7C-834D-A6F2FEE4F682}"/>
              </a:ext>
            </a:extLst>
          </p:cNvPr>
          <p:cNvGrpSpPr/>
          <p:nvPr/>
        </p:nvGrpSpPr>
        <p:grpSpPr>
          <a:xfrm>
            <a:off x="187570" y="149544"/>
            <a:ext cx="9495692" cy="6532609"/>
            <a:chOff x="200965" y="221776"/>
            <a:chExt cx="9492640" cy="6324448"/>
          </a:xfrm>
        </p:grpSpPr>
        <p:grpSp>
          <p:nvGrpSpPr>
            <p:cNvPr id="25" name="Group 24">
              <a:extLst>
                <a:ext uri="{FF2B5EF4-FFF2-40B4-BE49-F238E27FC236}">
                  <a16:creationId xmlns:a16="http://schemas.microsoft.com/office/drawing/2014/main" id="{8254FCC2-CBAD-AC79-3564-C19F4B0648ED}"/>
                </a:ext>
              </a:extLst>
            </p:cNvPr>
            <p:cNvGrpSpPr/>
            <p:nvPr/>
          </p:nvGrpSpPr>
          <p:grpSpPr>
            <a:xfrm>
              <a:off x="200965" y="221776"/>
              <a:ext cx="9492640" cy="2052000"/>
              <a:chOff x="200965" y="221776"/>
              <a:chExt cx="9492640" cy="2052000"/>
            </a:xfrm>
          </p:grpSpPr>
          <p:sp>
            <p:nvSpPr>
              <p:cNvPr id="40" name="Rectangle 39">
                <a:extLst>
                  <a:ext uri="{FF2B5EF4-FFF2-40B4-BE49-F238E27FC236}">
                    <a16:creationId xmlns:a16="http://schemas.microsoft.com/office/drawing/2014/main" id="{29F9A719-6B83-7300-4AF5-B375B8ECAC03}"/>
                  </a:ext>
                </a:extLst>
              </p:cNvPr>
              <p:cNvSpPr/>
              <p:nvPr/>
            </p:nvSpPr>
            <p:spPr>
              <a:xfrm>
                <a:off x="200965" y="221776"/>
                <a:ext cx="3096000" cy="2052000"/>
              </a:xfrm>
              <a:prstGeom prst="rect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" name="Rectangle 40">
                <a:extLst>
                  <a:ext uri="{FF2B5EF4-FFF2-40B4-BE49-F238E27FC236}">
                    <a16:creationId xmlns:a16="http://schemas.microsoft.com/office/drawing/2014/main" id="{E60B8652-89BB-FBC8-B362-2D7AC6E219DE}"/>
                  </a:ext>
                </a:extLst>
              </p:cNvPr>
              <p:cNvSpPr/>
              <p:nvPr/>
            </p:nvSpPr>
            <p:spPr>
              <a:xfrm>
                <a:off x="3399285" y="221776"/>
                <a:ext cx="3096000" cy="2052000"/>
              </a:xfrm>
              <a:prstGeom prst="rect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" name="Rectangle 41">
                <a:extLst>
                  <a:ext uri="{FF2B5EF4-FFF2-40B4-BE49-F238E27FC236}">
                    <a16:creationId xmlns:a16="http://schemas.microsoft.com/office/drawing/2014/main" id="{8A299D3B-CA19-BB55-69F7-D6C50DB6ABE0}"/>
                  </a:ext>
                </a:extLst>
              </p:cNvPr>
              <p:cNvSpPr/>
              <p:nvPr/>
            </p:nvSpPr>
            <p:spPr>
              <a:xfrm>
                <a:off x="6597605" y="221776"/>
                <a:ext cx="3096000" cy="2052000"/>
              </a:xfrm>
              <a:prstGeom prst="rect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43" name="Picture 42" descr="A picture containing vector graphics&#10;&#10;Description automatically generated">
                <a:extLst>
                  <a:ext uri="{FF2B5EF4-FFF2-40B4-BE49-F238E27FC236}">
                    <a16:creationId xmlns:a16="http://schemas.microsoft.com/office/drawing/2014/main" id="{382DC391-2CEB-BE4D-A60B-9C399C6A8937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/>
              <a:srcRect l="11136" t="26498" r="5132" b="25232"/>
              <a:stretch/>
            </p:blipFill>
            <p:spPr>
              <a:xfrm>
                <a:off x="600238" y="311776"/>
                <a:ext cx="2297454" cy="1872000"/>
              </a:xfrm>
              <a:prstGeom prst="rect">
                <a:avLst/>
              </a:prstGeom>
            </p:spPr>
          </p:pic>
          <p:pic>
            <p:nvPicPr>
              <p:cNvPr id="44" name="Picture 43" descr="A picture containing vector graphics&#10;&#10;Description automatically generated">
                <a:extLst>
                  <a:ext uri="{FF2B5EF4-FFF2-40B4-BE49-F238E27FC236}">
                    <a16:creationId xmlns:a16="http://schemas.microsoft.com/office/drawing/2014/main" id="{88394282-2CAD-DD2E-A808-C854321FE705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/>
              <a:srcRect l="11136" t="26498" r="5132" b="25232"/>
              <a:stretch/>
            </p:blipFill>
            <p:spPr>
              <a:xfrm>
                <a:off x="3798558" y="311776"/>
                <a:ext cx="2297454" cy="1872000"/>
              </a:xfrm>
              <a:prstGeom prst="rect">
                <a:avLst/>
              </a:prstGeom>
            </p:spPr>
          </p:pic>
          <p:pic>
            <p:nvPicPr>
              <p:cNvPr id="45" name="Picture 44" descr="A picture containing vector graphics&#10;&#10;Description automatically generated">
                <a:extLst>
                  <a:ext uri="{FF2B5EF4-FFF2-40B4-BE49-F238E27FC236}">
                    <a16:creationId xmlns:a16="http://schemas.microsoft.com/office/drawing/2014/main" id="{4E9F77C7-4BD8-BB2B-F62B-A55541241871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/>
              <a:srcRect l="11136" t="26498" r="5132" b="25232"/>
              <a:stretch/>
            </p:blipFill>
            <p:spPr>
              <a:xfrm>
                <a:off x="6996878" y="311776"/>
                <a:ext cx="2297454" cy="1872000"/>
              </a:xfrm>
              <a:prstGeom prst="rect">
                <a:avLst/>
              </a:prstGeom>
            </p:spPr>
          </p:pic>
        </p:grpSp>
        <p:grpSp>
          <p:nvGrpSpPr>
            <p:cNvPr id="26" name="Group 25">
              <a:extLst>
                <a:ext uri="{FF2B5EF4-FFF2-40B4-BE49-F238E27FC236}">
                  <a16:creationId xmlns:a16="http://schemas.microsoft.com/office/drawing/2014/main" id="{123F1662-5274-69D9-F112-7BC4D6B6109E}"/>
                </a:ext>
              </a:extLst>
            </p:cNvPr>
            <p:cNvGrpSpPr/>
            <p:nvPr/>
          </p:nvGrpSpPr>
          <p:grpSpPr>
            <a:xfrm>
              <a:off x="200965" y="2358000"/>
              <a:ext cx="9492640" cy="2052000"/>
              <a:chOff x="200965" y="221776"/>
              <a:chExt cx="9492640" cy="2052000"/>
            </a:xfrm>
          </p:grpSpPr>
          <p:sp>
            <p:nvSpPr>
              <p:cNvPr id="34" name="Rectangle 33">
                <a:extLst>
                  <a:ext uri="{FF2B5EF4-FFF2-40B4-BE49-F238E27FC236}">
                    <a16:creationId xmlns:a16="http://schemas.microsoft.com/office/drawing/2014/main" id="{D48FBD3D-12D1-1FB3-310C-AE5F6ECDA825}"/>
                  </a:ext>
                </a:extLst>
              </p:cNvPr>
              <p:cNvSpPr/>
              <p:nvPr/>
            </p:nvSpPr>
            <p:spPr>
              <a:xfrm>
                <a:off x="200965" y="221776"/>
                <a:ext cx="3096000" cy="2052000"/>
              </a:xfrm>
              <a:prstGeom prst="rect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Rectangle 34">
                <a:extLst>
                  <a:ext uri="{FF2B5EF4-FFF2-40B4-BE49-F238E27FC236}">
                    <a16:creationId xmlns:a16="http://schemas.microsoft.com/office/drawing/2014/main" id="{079ADB4E-81D2-BEBB-0AD0-0D1B4328949B}"/>
                  </a:ext>
                </a:extLst>
              </p:cNvPr>
              <p:cNvSpPr/>
              <p:nvPr/>
            </p:nvSpPr>
            <p:spPr>
              <a:xfrm>
                <a:off x="3399285" y="221776"/>
                <a:ext cx="3096000" cy="2052000"/>
              </a:xfrm>
              <a:prstGeom prst="rect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Rectangle 35">
                <a:extLst>
                  <a:ext uri="{FF2B5EF4-FFF2-40B4-BE49-F238E27FC236}">
                    <a16:creationId xmlns:a16="http://schemas.microsoft.com/office/drawing/2014/main" id="{89E47E45-60E9-7392-FCC8-A95900961C9C}"/>
                  </a:ext>
                </a:extLst>
              </p:cNvPr>
              <p:cNvSpPr/>
              <p:nvPr/>
            </p:nvSpPr>
            <p:spPr>
              <a:xfrm>
                <a:off x="6597605" y="221776"/>
                <a:ext cx="3096000" cy="2052000"/>
              </a:xfrm>
              <a:prstGeom prst="rect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37" name="Picture 36" descr="A picture containing vector graphics&#10;&#10;Description automatically generated">
                <a:extLst>
                  <a:ext uri="{FF2B5EF4-FFF2-40B4-BE49-F238E27FC236}">
                    <a16:creationId xmlns:a16="http://schemas.microsoft.com/office/drawing/2014/main" id="{82AE7633-C5CC-41FC-0134-ED2DE44B97CF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/>
              <a:srcRect l="11136" t="26498" r="5132" b="25232"/>
              <a:stretch/>
            </p:blipFill>
            <p:spPr>
              <a:xfrm>
                <a:off x="600238" y="311776"/>
                <a:ext cx="2297454" cy="1872000"/>
              </a:xfrm>
              <a:prstGeom prst="rect">
                <a:avLst/>
              </a:prstGeom>
            </p:spPr>
          </p:pic>
          <p:pic>
            <p:nvPicPr>
              <p:cNvPr id="38" name="Picture 37" descr="A picture containing vector graphics&#10;&#10;Description automatically generated">
                <a:extLst>
                  <a:ext uri="{FF2B5EF4-FFF2-40B4-BE49-F238E27FC236}">
                    <a16:creationId xmlns:a16="http://schemas.microsoft.com/office/drawing/2014/main" id="{973FA4D2-1AEC-BD3E-AFC7-E05C21B47CFB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/>
              <a:srcRect l="11136" t="26498" r="5132" b="25232"/>
              <a:stretch/>
            </p:blipFill>
            <p:spPr>
              <a:xfrm>
                <a:off x="3798558" y="311776"/>
                <a:ext cx="2297454" cy="1872000"/>
              </a:xfrm>
              <a:prstGeom prst="rect">
                <a:avLst/>
              </a:prstGeom>
            </p:spPr>
          </p:pic>
          <p:pic>
            <p:nvPicPr>
              <p:cNvPr id="39" name="Picture 38" descr="A picture containing vector graphics&#10;&#10;Description automatically generated">
                <a:extLst>
                  <a:ext uri="{FF2B5EF4-FFF2-40B4-BE49-F238E27FC236}">
                    <a16:creationId xmlns:a16="http://schemas.microsoft.com/office/drawing/2014/main" id="{2DE55760-7E18-A2F9-F463-95ECE3E3302F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/>
              <a:srcRect l="11136" t="26498" r="5132" b="25232"/>
              <a:stretch/>
            </p:blipFill>
            <p:spPr>
              <a:xfrm>
                <a:off x="6996878" y="311776"/>
                <a:ext cx="2297454" cy="1872000"/>
              </a:xfrm>
              <a:prstGeom prst="rect">
                <a:avLst/>
              </a:prstGeom>
            </p:spPr>
          </p:pic>
        </p:grpSp>
        <p:grpSp>
          <p:nvGrpSpPr>
            <p:cNvPr id="27" name="Group 26">
              <a:extLst>
                <a:ext uri="{FF2B5EF4-FFF2-40B4-BE49-F238E27FC236}">
                  <a16:creationId xmlns:a16="http://schemas.microsoft.com/office/drawing/2014/main" id="{5AAF3026-616F-412E-1F27-78D4B457C148}"/>
                </a:ext>
              </a:extLst>
            </p:cNvPr>
            <p:cNvGrpSpPr/>
            <p:nvPr/>
          </p:nvGrpSpPr>
          <p:grpSpPr>
            <a:xfrm>
              <a:off x="200965" y="4494224"/>
              <a:ext cx="9492640" cy="2052000"/>
              <a:chOff x="200965" y="221776"/>
              <a:chExt cx="9492640" cy="2052000"/>
            </a:xfrm>
          </p:grpSpPr>
          <p:sp>
            <p:nvSpPr>
              <p:cNvPr id="28" name="Rectangle 27">
                <a:extLst>
                  <a:ext uri="{FF2B5EF4-FFF2-40B4-BE49-F238E27FC236}">
                    <a16:creationId xmlns:a16="http://schemas.microsoft.com/office/drawing/2014/main" id="{2384927A-6C71-768A-EFE6-9C9B9E14AAAB}"/>
                  </a:ext>
                </a:extLst>
              </p:cNvPr>
              <p:cNvSpPr/>
              <p:nvPr/>
            </p:nvSpPr>
            <p:spPr>
              <a:xfrm>
                <a:off x="200965" y="221776"/>
                <a:ext cx="3096000" cy="2052000"/>
              </a:xfrm>
              <a:prstGeom prst="rect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Rectangle 28">
                <a:extLst>
                  <a:ext uri="{FF2B5EF4-FFF2-40B4-BE49-F238E27FC236}">
                    <a16:creationId xmlns:a16="http://schemas.microsoft.com/office/drawing/2014/main" id="{0DF33705-C2CC-EB51-A4E5-B3B6F3D4DC92}"/>
                  </a:ext>
                </a:extLst>
              </p:cNvPr>
              <p:cNvSpPr/>
              <p:nvPr/>
            </p:nvSpPr>
            <p:spPr>
              <a:xfrm>
                <a:off x="3399285" y="221776"/>
                <a:ext cx="3096000" cy="2052000"/>
              </a:xfrm>
              <a:prstGeom prst="rect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Rectangle 29">
                <a:extLst>
                  <a:ext uri="{FF2B5EF4-FFF2-40B4-BE49-F238E27FC236}">
                    <a16:creationId xmlns:a16="http://schemas.microsoft.com/office/drawing/2014/main" id="{EC83A013-5997-59A2-C7DB-DE259995EDD1}"/>
                  </a:ext>
                </a:extLst>
              </p:cNvPr>
              <p:cNvSpPr/>
              <p:nvPr/>
            </p:nvSpPr>
            <p:spPr>
              <a:xfrm>
                <a:off x="6597605" y="221776"/>
                <a:ext cx="3096000" cy="2052000"/>
              </a:xfrm>
              <a:prstGeom prst="rect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31" name="Picture 30" descr="A picture containing vector graphics&#10;&#10;Description automatically generated">
                <a:extLst>
                  <a:ext uri="{FF2B5EF4-FFF2-40B4-BE49-F238E27FC236}">
                    <a16:creationId xmlns:a16="http://schemas.microsoft.com/office/drawing/2014/main" id="{2FBBF33E-CFD6-C443-74E6-4AD55F67C11E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/>
              <a:srcRect l="11136" t="26498" r="5132" b="25232"/>
              <a:stretch/>
            </p:blipFill>
            <p:spPr>
              <a:xfrm>
                <a:off x="600238" y="311776"/>
                <a:ext cx="2297454" cy="1872000"/>
              </a:xfrm>
              <a:prstGeom prst="rect">
                <a:avLst/>
              </a:prstGeom>
            </p:spPr>
          </p:pic>
          <p:pic>
            <p:nvPicPr>
              <p:cNvPr id="32" name="Picture 31" descr="A picture containing vector graphics&#10;&#10;Description automatically generated">
                <a:extLst>
                  <a:ext uri="{FF2B5EF4-FFF2-40B4-BE49-F238E27FC236}">
                    <a16:creationId xmlns:a16="http://schemas.microsoft.com/office/drawing/2014/main" id="{EE43E822-F723-3F10-7211-0CC72F603FBD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/>
              <a:srcRect l="11136" t="26498" r="5132" b="25232"/>
              <a:stretch/>
            </p:blipFill>
            <p:spPr>
              <a:xfrm>
                <a:off x="3798558" y="311776"/>
                <a:ext cx="2297454" cy="1872000"/>
              </a:xfrm>
              <a:prstGeom prst="rect">
                <a:avLst/>
              </a:prstGeom>
            </p:spPr>
          </p:pic>
          <p:pic>
            <p:nvPicPr>
              <p:cNvPr id="33" name="Picture 32" descr="A picture containing vector graphics&#10;&#10;Description automatically generated">
                <a:extLst>
                  <a:ext uri="{FF2B5EF4-FFF2-40B4-BE49-F238E27FC236}">
                    <a16:creationId xmlns:a16="http://schemas.microsoft.com/office/drawing/2014/main" id="{1B89B6B2-61CF-D039-31D5-970B65B3F3A6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/>
              <a:srcRect l="11136" t="26498" r="5132" b="25232"/>
              <a:stretch/>
            </p:blipFill>
            <p:spPr>
              <a:xfrm>
                <a:off x="6996878" y="311776"/>
                <a:ext cx="2297454" cy="1872000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30135320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 l="2000" t="2000" r="2000" b="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B9E66EB-5A3E-9181-8890-E6B9FEC280A4}"/>
              </a:ext>
            </a:extLst>
          </p:cNvPr>
          <p:cNvSpPr txBox="1"/>
          <p:nvPr/>
        </p:nvSpPr>
        <p:spPr>
          <a:xfrm>
            <a:off x="650133" y="479574"/>
            <a:ext cx="223811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>
                <a:latin typeface="Edu NSW ACT Foundation Medium" pitchFamily="2" charset="0"/>
              </a:rPr>
              <a:t>sight word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515C637-3494-E421-F3DE-F3DC76413318}"/>
              </a:ext>
            </a:extLst>
          </p:cNvPr>
          <p:cNvSpPr txBox="1"/>
          <p:nvPr/>
        </p:nvSpPr>
        <p:spPr>
          <a:xfrm>
            <a:off x="650133" y="4905036"/>
            <a:ext cx="223811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>
                <a:latin typeface="Edu NSW ACT Foundation Medium" pitchFamily="2" charset="0"/>
              </a:rPr>
              <a:t>sight word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3AE5B6A-F4A8-DDC8-6922-8111EFE93272}"/>
              </a:ext>
            </a:extLst>
          </p:cNvPr>
          <p:cNvSpPr txBox="1"/>
          <p:nvPr/>
        </p:nvSpPr>
        <p:spPr>
          <a:xfrm>
            <a:off x="7079247" y="2692305"/>
            <a:ext cx="223811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>
                <a:latin typeface="Edu NSW ACT Foundation Medium" pitchFamily="2" charset="0"/>
              </a:rPr>
              <a:t>sight word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4C0016C-812D-C8B6-34A5-6CB132D5EE83}"/>
              </a:ext>
            </a:extLst>
          </p:cNvPr>
          <p:cNvSpPr txBox="1"/>
          <p:nvPr/>
        </p:nvSpPr>
        <p:spPr>
          <a:xfrm>
            <a:off x="3826838" y="2692305"/>
            <a:ext cx="223811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>
                <a:latin typeface="Edu NSW ACT Foundation Medium" pitchFamily="2" charset="0"/>
              </a:rPr>
              <a:t>sight word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DA328FD-CDAA-4E70-C7E7-96E4F7EDCF48}"/>
              </a:ext>
            </a:extLst>
          </p:cNvPr>
          <p:cNvSpPr txBox="1"/>
          <p:nvPr/>
        </p:nvSpPr>
        <p:spPr>
          <a:xfrm>
            <a:off x="650133" y="2692305"/>
            <a:ext cx="223811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>
                <a:latin typeface="Edu NSW ACT Foundation Medium" pitchFamily="2" charset="0"/>
              </a:rPr>
              <a:t>sight word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9805366-1319-E2B2-D699-DF834EE7543E}"/>
              </a:ext>
            </a:extLst>
          </p:cNvPr>
          <p:cNvSpPr txBox="1"/>
          <p:nvPr/>
        </p:nvSpPr>
        <p:spPr>
          <a:xfrm>
            <a:off x="7079247" y="479574"/>
            <a:ext cx="223811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>
                <a:latin typeface="Edu NSW ACT Foundation Medium" pitchFamily="2" charset="0"/>
              </a:rPr>
              <a:t>sight word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03F1878-4F6E-BCFD-8EA6-D25075FA306B}"/>
              </a:ext>
            </a:extLst>
          </p:cNvPr>
          <p:cNvSpPr txBox="1"/>
          <p:nvPr/>
        </p:nvSpPr>
        <p:spPr>
          <a:xfrm>
            <a:off x="3826838" y="479574"/>
            <a:ext cx="223811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>
                <a:latin typeface="Edu NSW ACT Foundation Medium" pitchFamily="2" charset="0"/>
              </a:rPr>
              <a:t>sight word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99EEB57-A322-C2C3-BBAB-2BE28345DD68}"/>
              </a:ext>
            </a:extLst>
          </p:cNvPr>
          <p:cNvSpPr txBox="1"/>
          <p:nvPr/>
        </p:nvSpPr>
        <p:spPr>
          <a:xfrm>
            <a:off x="7079247" y="4905036"/>
            <a:ext cx="223811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>
                <a:latin typeface="Edu NSW ACT Foundation Medium" pitchFamily="2" charset="0"/>
              </a:rPr>
              <a:t>sight word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C33589E-060C-3E3F-F209-B7F044C9EC7B}"/>
              </a:ext>
            </a:extLst>
          </p:cNvPr>
          <p:cNvSpPr txBox="1"/>
          <p:nvPr/>
        </p:nvSpPr>
        <p:spPr>
          <a:xfrm>
            <a:off x="3826838" y="4905036"/>
            <a:ext cx="223811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>
                <a:latin typeface="Edu NSW ACT Foundation Medium" pitchFamily="2" charset="0"/>
              </a:rPr>
              <a:t>sight word</a:t>
            </a:r>
          </a:p>
        </p:txBody>
      </p:sp>
    </p:spTree>
    <p:extLst>
      <p:ext uri="{BB962C8B-B14F-4D97-AF65-F5344CB8AC3E}">
        <p14:creationId xmlns:p14="http://schemas.microsoft.com/office/powerpoint/2010/main" val="86510171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Group 23">
            <a:extLst>
              <a:ext uri="{FF2B5EF4-FFF2-40B4-BE49-F238E27FC236}">
                <a16:creationId xmlns:a16="http://schemas.microsoft.com/office/drawing/2014/main" id="{760D94B7-EEB3-636A-F325-3603FB0E18E9}"/>
              </a:ext>
            </a:extLst>
          </p:cNvPr>
          <p:cNvGrpSpPr/>
          <p:nvPr/>
        </p:nvGrpSpPr>
        <p:grpSpPr>
          <a:xfrm>
            <a:off x="187570" y="149544"/>
            <a:ext cx="9495692" cy="6532609"/>
            <a:chOff x="200965" y="221776"/>
            <a:chExt cx="9492640" cy="6324448"/>
          </a:xfrm>
        </p:grpSpPr>
        <p:grpSp>
          <p:nvGrpSpPr>
            <p:cNvPr id="25" name="Group 24">
              <a:extLst>
                <a:ext uri="{FF2B5EF4-FFF2-40B4-BE49-F238E27FC236}">
                  <a16:creationId xmlns:a16="http://schemas.microsoft.com/office/drawing/2014/main" id="{0F2213B6-8821-8F71-B553-8BFDA3E47166}"/>
                </a:ext>
              </a:extLst>
            </p:cNvPr>
            <p:cNvGrpSpPr/>
            <p:nvPr/>
          </p:nvGrpSpPr>
          <p:grpSpPr>
            <a:xfrm>
              <a:off x="200965" y="221776"/>
              <a:ext cx="9492640" cy="2052000"/>
              <a:chOff x="200965" y="221776"/>
              <a:chExt cx="9492640" cy="2052000"/>
            </a:xfrm>
          </p:grpSpPr>
          <p:sp>
            <p:nvSpPr>
              <p:cNvPr id="40" name="Rectangle 39">
                <a:extLst>
                  <a:ext uri="{FF2B5EF4-FFF2-40B4-BE49-F238E27FC236}">
                    <a16:creationId xmlns:a16="http://schemas.microsoft.com/office/drawing/2014/main" id="{D65BB5FE-FA51-3F50-5E46-D4DB60D22258}"/>
                  </a:ext>
                </a:extLst>
              </p:cNvPr>
              <p:cNvSpPr/>
              <p:nvPr/>
            </p:nvSpPr>
            <p:spPr>
              <a:xfrm>
                <a:off x="200965" y="221776"/>
                <a:ext cx="3096000" cy="2052000"/>
              </a:xfrm>
              <a:prstGeom prst="rect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" name="Rectangle 40">
                <a:extLst>
                  <a:ext uri="{FF2B5EF4-FFF2-40B4-BE49-F238E27FC236}">
                    <a16:creationId xmlns:a16="http://schemas.microsoft.com/office/drawing/2014/main" id="{707A8094-7D9A-0F39-78C9-722FF0AEE799}"/>
                  </a:ext>
                </a:extLst>
              </p:cNvPr>
              <p:cNvSpPr/>
              <p:nvPr/>
            </p:nvSpPr>
            <p:spPr>
              <a:xfrm>
                <a:off x="3399285" y="221776"/>
                <a:ext cx="3096000" cy="2052000"/>
              </a:xfrm>
              <a:prstGeom prst="rect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" name="Rectangle 41">
                <a:extLst>
                  <a:ext uri="{FF2B5EF4-FFF2-40B4-BE49-F238E27FC236}">
                    <a16:creationId xmlns:a16="http://schemas.microsoft.com/office/drawing/2014/main" id="{E782B2C3-ADC7-F52A-F268-98857F9AC3ED}"/>
                  </a:ext>
                </a:extLst>
              </p:cNvPr>
              <p:cNvSpPr/>
              <p:nvPr/>
            </p:nvSpPr>
            <p:spPr>
              <a:xfrm>
                <a:off x="6597605" y="221776"/>
                <a:ext cx="3096000" cy="2052000"/>
              </a:xfrm>
              <a:prstGeom prst="rect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43" name="Picture 42" descr="A picture containing vector graphics&#10;&#10;Description automatically generated">
                <a:extLst>
                  <a:ext uri="{FF2B5EF4-FFF2-40B4-BE49-F238E27FC236}">
                    <a16:creationId xmlns:a16="http://schemas.microsoft.com/office/drawing/2014/main" id="{D0A42938-B366-C717-5EAD-5B3739C60B14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/>
              <a:srcRect l="11136" t="26498" r="5132" b="25232"/>
              <a:stretch/>
            </p:blipFill>
            <p:spPr>
              <a:xfrm>
                <a:off x="600238" y="311776"/>
                <a:ext cx="2297454" cy="1872000"/>
              </a:xfrm>
              <a:prstGeom prst="rect">
                <a:avLst/>
              </a:prstGeom>
            </p:spPr>
          </p:pic>
          <p:pic>
            <p:nvPicPr>
              <p:cNvPr id="44" name="Picture 43" descr="A picture containing vector graphics&#10;&#10;Description automatically generated">
                <a:extLst>
                  <a:ext uri="{FF2B5EF4-FFF2-40B4-BE49-F238E27FC236}">
                    <a16:creationId xmlns:a16="http://schemas.microsoft.com/office/drawing/2014/main" id="{43977517-2575-A0D7-600D-0F590A04DBBD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/>
              <a:srcRect l="11136" t="26498" r="5132" b="25232"/>
              <a:stretch/>
            </p:blipFill>
            <p:spPr>
              <a:xfrm>
                <a:off x="3798558" y="311776"/>
                <a:ext cx="2297454" cy="1872000"/>
              </a:xfrm>
              <a:prstGeom prst="rect">
                <a:avLst/>
              </a:prstGeom>
            </p:spPr>
          </p:pic>
          <p:pic>
            <p:nvPicPr>
              <p:cNvPr id="45" name="Picture 44" descr="A picture containing vector graphics&#10;&#10;Description automatically generated">
                <a:extLst>
                  <a:ext uri="{FF2B5EF4-FFF2-40B4-BE49-F238E27FC236}">
                    <a16:creationId xmlns:a16="http://schemas.microsoft.com/office/drawing/2014/main" id="{679EE69B-6588-3F1E-E776-DEDBE954D9A3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/>
              <a:srcRect l="11136" t="26498" r="5132" b="25232"/>
              <a:stretch/>
            </p:blipFill>
            <p:spPr>
              <a:xfrm>
                <a:off x="6996878" y="311776"/>
                <a:ext cx="2297454" cy="1872000"/>
              </a:xfrm>
              <a:prstGeom prst="rect">
                <a:avLst/>
              </a:prstGeom>
            </p:spPr>
          </p:pic>
        </p:grpSp>
        <p:grpSp>
          <p:nvGrpSpPr>
            <p:cNvPr id="26" name="Group 25">
              <a:extLst>
                <a:ext uri="{FF2B5EF4-FFF2-40B4-BE49-F238E27FC236}">
                  <a16:creationId xmlns:a16="http://schemas.microsoft.com/office/drawing/2014/main" id="{EC0AAC5D-F40B-57BF-5968-D2580CE40ECC}"/>
                </a:ext>
              </a:extLst>
            </p:cNvPr>
            <p:cNvGrpSpPr/>
            <p:nvPr/>
          </p:nvGrpSpPr>
          <p:grpSpPr>
            <a:xfrm>
              <a:off x="200965" y="2358000"/>
              <a:ext cx="9492640" cy="2052000"/>
              <a:chOff x="200965" y="221776"/>
              <a:chExt cx="9492640" cy="2052000"/>
            </a:xfrm>
          </p:grpSpPr>
          <p:sp>
            <p:nvSpPr>
              <p:cNvPr id="34" name="Rectangle 33">
                <a:extLst>
                  <a:ext uri="{FF2B5EF4-FFF2-40B4-BE49-F238E27FC236}">
                    <a16:creationId xmlns:a16="http://schemas.microsoft.com/office/drawing/2014/main" id="{D7EF3496-6D24-8BDD-0924-9CB05B50330C}"/>
                  </a:ext>
                </a:extLst>
              </p:cNvPr>
              <p:cNvSpPr/>
              <p:nvPr/>
            </p:nvSpPr>
            <p:spPr>
              <a:xfrm>
                <a:off x="200965" y="221776"/>
                <a:ext cx="3096000" cy="2052000"/>
              </a:xfrm>
              <a:prstGeom prst="rect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Rectangle 34">
                <a:extLst>
                  <a:ext uri="{FF2B5EF4-FFF2-40B4-BE49-F238E27FC236}">
                    <a16:creationId xmlns:a16="http://schemas.microsoft.com/office/drawing/2014/main" id="{648BF946-5647-E000-2A9A-E73B9711C7CD}"/>
                  </a:ext>
                </a:extLst>
              </p:cNvPr>
              <p:cNvSpPr/>
              <p:nvPr/>
            </p:nvSpPr>
            <p:spPr>
              <a:xfrm>
                <a:off x="3399285" y="221776"/>
                <a:ext cx="3096000" cy="2052000"/>
              </a:xfrm>
              <a:prstGeom prst="rect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Rectangle 35">
                <a:extLst>
                  <a:ext uri="{FF2B5EF4-FFF2-40B4-BE49-F238E27FC236}">
                    <a16:creationId xmlns:a16="http://schemas.microsoft.com/office/drawing/2014/main" id="{9AEEA19A-27B6-07FE-3BF7-71F6BE5AA651}"/>
                  </a:ext>
                </a:extLst>
              </p:cNvPr>
              <p:cNvSpPr/>
              <p:nvPr/>
            </p:nvSpPr>
            <p:spPr>
              <a:xfrm>
                <a:off x="6597605" y="221776"/>
                <a:ext cx="3096000" cy="2052000"/>
              </a:xfrm>
              <a:prstGeom prst="rect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37" name="Picture 36" descr="A picture containing vector graphics&#10;&#10;Description automatically generated">
                <a:extLst>
                  <a:ext uri="{FF2B5EF4-FFF2-40B4-BE49-F238E27FC236}">
                    <a16:creationId xmlns:a16="http://schemas.microsoft.com/office/drawing/2014/main" id="{D51BC8A3-1C59-6EDB-0855-316E2D373FFE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/>
              <a:srcRect l="11136" t="26498" r="5132" b="25232"/>
              <a:stretch/>
            </p:blipFill>
            <p:spPr>
              <a:xfrm>
                <a:off x="600238" y="311776"/>
                <a:ext cx="2297454" cy="1872000"/>
              </a:xfrm>
              <a:prstGeom prst="rect">
                <a:avLst/>
              </a:prstGeom>
            </p:spPr>
          </p:pic>
          <p:pic>
            <p:nvPicPr>
              <p:cNvPr id="38" name="Picture 37" descr="A picture containing vector graphics&#10;&#10;Description automatically generated">
                <a:extLst>
                  <a:ext uri="{FF2B5EF4-FFF2-40B4-BE49-F238E27FC236}">
                    <a16:creationId xmlns:a16="http://schemas.microsoft.com/office/drawing/2014/main" id="{F1967AAB-CAFD-3304-1025-1FF90C5030AA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/>
              <a:srcRect l="11136" t="26498" r="5132" b="25232"/>
              <a:stretch/>
            </p:blipFill>
            <p:spPr>
              <a:xfrm>
                <a:off x="3798558" y="311776"/>
                <a:ext cx="2297454" cy="1872000"/>
              </a:xfrm>
              <a:prstGeom prst="rect">
                <a:avLst/>
              </a:prstGeom>
            </p:spPr>
          </p:pic>
          <p:pic>
            <p:nvPicPr>
              <p:cNvPr id="39" name="Picture 38" descr="A picture containing vector graphics&#10;&#10;Description automatically generated">
                <a:extLst>
                  <a:ext uri="{FF2B5EF4-FFF2-40B4-BE49-F238E27FC236}">
                    <a16:creationId xmlns:a16="http://schemas.microsoft.com/office/drawing/2014/main" id="{FDBAC21D-8170-F298-88AF-CCE6D91EA305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/>
              <a:srcRect l="11136" t="26498" r="5132" b="25232"/>
              <a:stretch/>
            </p:blipFill>
            <p:spPr>
              <a:xfrm>
                <a:off x="6996878" y="311776"/>
                <a:ext cx="2297454" cy="1872000"/>
              </a:xfrm>
              <a:prstGeom prst="rect">
                <a:avLst/>
              </a:prstGeom>
            </p:spPr>
          </p:pic>
        </p:grpSp>
        <p:grpSp>
          <p:nvGrpSpPr>
            <p:cNvPr id="27" name="Group 26">
              <a:extLst>
                <a:ext uri="{FF2B5EF4-FFF2-40B4-BE49-F238E27FC236}">
                  <a16:creationId xmlns:a16="http://schemas.microsoft.com/office/drawing/2014/main" id="{EB547C16-D76B-51F6-FD7A-FE67F5F168A5}"/>
                </a:ext>
              </a:extLst>
            </p:cNvPr>
            <p:cNvGrpSpPr/>
            <p:nvPr/>
          </p:nvGrpSpPr>
          <p:grpSpPr>
            <a:xfrm>
              <a:off x="200965" y="4494224"/>
              <a:ext cx="9492640" cy="2052000"/>
              <a:chOff x="200965" y="221776"/>
              <a:chExt cx="9492640" cy="2052000"/>
            </a:xfrm>
          </p:grpSpPr>
          <p:sp>
            <p:nvSpPr>
              <p:cNvPr id="28" name="Rectangle 27">
                <a:extLst>
                  <a:ext uri="{FF2B5EF4-FFF2-40B4-BE49-F238E27FC236}">
                    <a16:creationId xmlns:a16="http://schemas.microsoft.com/office/drawing/2014/main" id="{BCAF7A2D-637F-7899-81A3-AA7F12250E51}"/>
                  </a:ext>
                </a:extLst>
              </p:cNvPr>
              <p:cNvSpPr/>
              <p:nvPr/>
            </p:nvSpPr>
            <p:spPr>
              <a:xfrm>
                <a:off x="200965" y="221776"/>
                <a:ext cx="3096000" cy="2052000"/>
              </a:xfrm>
              <a:prstGeom prst="rect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Rectangle 28">
                <a:extLst>
                  <a:ext uri="{FF2B5EF4-FFF2-40B4-BE49-F238E27FC236}">
                    <a16:creationId xmlns:a16="http://schemas.microsoft.com/office/drawing/2014/main" id="{E6450126-33C4-7E50-1A59-8E9284AF641A}"/>
                  </a:ext>
                </a:extLst>
              </p:cNvPr>
              <p:cNvSpPr/>
              <p:nvPr/>
            </p:nvSpPr>
            <p:spPr>
              <a:xfrm>
                <a:off x="3399285" y="221776"/>
                <a:ext cx="3096000" cy="2052000"/>
              </a:xfrm>
              <a:prstGeom prst="rect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Rectangle 29">
                <a:extLst>
                  <a:ext uri="{FF2B5EF4-FFF2-40B4-BE49-F238E27FC236}">
                    <a16:creationId xmlns:a16="http://schemas.microsoft.com/office/drawing/2014/main" id="{89934CBE-99C1-6ECD-D15E-BD8695722D98}"/>
                  </a:ext>
                </a:extLst>
              </p:cNvPr>
              <p:cNvSpPr/>
              <p:nvPr/>
            </p:nvSpPr>
            <p:spPr>
              <a:xfrm>
                <a:off x="6597605" y="221776"/>
                <a:ext cx="3096000" cy="2052000"/>
              </a:xfrm>
              <a:prstGeom prst="rect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31" name="Picture 30" descr="A picture containing vector graphics&#10;&#10;Description automatically generated">
                <a:extLst>
                  <a:ext uri="{FF2B5EF4-FFF2-40B4-BE49-F238E27FC236}">
                    <a16:creationId xmlns:a16="http://schemas.microsoft.com/office/drawing/2014/main" id="{AFBB2727-FD19-5714-DAE7-A05FA6BBF0C9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/>
              <a:srcRect l="11136" t="26498" r="5132" b="25232"/>
              <a:stretch/>
            </p:blipFill>
            <p:spPr>
              <a:xfrm>
                <a:off x="600238" y="311776"/>
                <a:ext cx="2297454" cy="1872000"/>
              </a:xfrm>
              <a:prstGeom prst="rect">
                <a:avLst/>
              </a:prstGeom>
            </p:spPr>
          </p:pic>
          <p:pic>
            <p:nvPicPr>
              <p:cNvPr id="32" name="Picture 31" descr="A picture containing vector graphics&#10;&#10;Description automatically generated">
                <a:extLst>
                  <a:ext uri="{FF2B5EF4-FFF2-40B4-BE49-F238E27FC236}">
                    <a16:creationId xmlns:a16="http://schemas.microsoft.com/office/drawing/2014/main" id="{C1322132-8304-DB8F-6190-B7004887BA7A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/>
              <a:srcRect l="11136" t="26498" r="5132" b="25232"/>
              <a:stretch/>
            </p:blipFill>
            <p:spPr>
              <a:xfrm>
                <a:off x="3798558" y="311776"/>
                <a:ext cx="2297454" cy="1872000"/>
              </a:xfrm>
              <a:prstGeom prst="rect">
                <a:avLst/>
              </a:prstGeom>
            </p:spPr>
          </p:pic>
          <p:pic>
            <p:nvPicPr>
              <p:cNvPr id="33" name="Picture 32" descr="A picture containing vector graphics&#10;&#10;Description automatically generated">
                <a:extLst>
                  <a:ext uri="{FF2B5EF4-FFF2-40B4-BE49-F238E27FC236}">
                    <a16:creationId xmlns:a16="http://schemas.microsoft.com/office/drawing/2014/main" id="{187E0408-3B6D-970D-1DE2-BDBBCBC7C851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/>
              <a:srcRect l="11136" t="26498" r="5132" b="25232"/>
              <a:stretch/>
            </p:blipFill>
            <p:spPr>
              <a:xfrm>
                <a:off x="6996878" y="311776"/>
                <a:ext cx="2297454" cy="1872000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42715280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 l="2000" t="2000" r="2000" b="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B9E66EB-5A3E-9181-8890-E6B9FEC280A4}"/>
              </a:ext>
            </a:extLst>
          </p:cNvPr>
          <p:cNvSpPr txBox="1"/>
          <p:nvPr/>
        </p:nvSpPr>
        <p:spPr>
          <a:xfrm>
            <a:off x="650133" y="479574"/>
            <a:ext cx="223811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>
                <a:latin typeface="Edu NSW ACT Foundation Medium" pitchFamily="2" charset="0"/>
              </a:rPr>
              <a:t>sight word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515C637-3494-E421-F3DE-F3DC76413318}"/>
              </a:ext>
            </a:extLst>
          </p:cNvPr>
          <p:cNvSpPr txBox="1"/>
          <p:nvPr/>
        </p:nvSpPr>
        <p:spPr>
          <a:xfrm>
            <a:off x="650133" y="4905036"/>
            <a:ext cx="223811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>
                <a:latin typeface="Edu NSW ACT Foundation Medium" pitchFamily="2" charset="0"/>
              </a:rPr>
              <a:t>sight word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3AE5B6A-F4A8-DDC8-6922-8111EFE93272}"/>
              </a:ext>
            </a:extLst>
          </p:cNvPr>
          <p:cNvSpPr txBox="1"/>
          <p:nvPr/>
        </p:nvSpPr>
        <p:spPr>
          <a:xfrm>
            <a:off x="7079247" y="2692305"/>
            <a:ext cx="223811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>
                <a:latin typeface="Edu NSW ACT Foundation Medium" pitchFamily="2" charset="0"/>
              </a:rPr>
              <a:t>sight word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4C0016C-812D-C8B6-34A5-6CB132D5EE83}"/>
              </a:ext>
            </a:extLst>
          </p:cNvPr>
          <p:cNvSpPr txBox="1"/>
          <p:nvPr/>
        </p:nvSpPr>
        <p:spPr>
          <a:xfrm>
            <a:off x="3826838" y="2692305"/>
            <a:ext cx="223811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>
                <a:latin typeface="Edu NSW ACT Foundation Medium" pitchFamily="2" charset="0"/>
              </a:rPr>
              <a:t>sight word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DA328FD-CDAA-4E70-C7E7-96E4F7EDCF48}"/>
              </a:ext>
            </a:extLst>
          </p:cNvPr>
          <p:cNvSpPr txBox="1"/>
          <p:nvPr/>
        </p:nvSpPr>
        <p:spPr>
          <a:xfrm>
            <a:off x="650133" y="2692305"/>
            <a:ext cx="223811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>
                <a:latin typeface="Edu NSW ACT Foundation Medium" pitchFamily="2" charset="0"/>
              </a:rPr>
              <a:t>sight word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9805366-1319-E2B2-D699-DF834EE7543E}"/>
              </a:ext>
            </a:extLst>
          </p:cNvPr>
          <p:cNvSpPr txBox="1"/>
          <p:nvPr/>
        </p:nvSpPr>
        <p:spPr>
          <a:xfrm>
            <a:off x="7079247" y="479574"/>
            <a:ext cx="223811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>
                <a:latin typeface="Edu NSW ACT Foundation Medium" pitchFamily="2" charset="0"/>
              </a:rPr>
              <a:t>sight word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03F1878-4F6E-BCFD-8EA6-D25075FA306B}"/>
              </a:ext>
            </a:extLst>
          </p:cNvPr>
          <p:cNvSpPr txBox="1"/>
          <p:nvPr/>
        </p:nvSpPr>
        <p:spPr>
          <a:xfrm>
            <a:off x="3826838" y="479574"/>
            <a:ext cx="223811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>
                <a:latin typeface="Edu NSW ACT Foundation Medium" pitchFamily="2" charset="0"/>
              </a:rPr>
              <a:t>sight word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99EEB57-A322-C2C3-BBAB-2BE28345DD68}"/>
              </a:ext>
            </a:extLst>
          </p:cNvPr>
          <p:cNvSpPr txBox="1"/>
          <p:nvPr/>
        </p:nvSpPr>
        <p:spPr>
          <a:xfrm>
            <a:off x="7079247" y="4905036"/>
            <a:ext cx="223811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>
                <a:latin typeface="Edu NSW ACT Foundation Medium" pitchFamily="2" charset="0"/>
              </a:rPr>
              <a:t>sight word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C33589E-060C-3E3F-F209-B7F044C9EC7B}"/>
              </a:ext>
            </a:extLst>
          </p:cNvPr>
          <p:cNvSpPr txBox="1"/>
          <p:nvPr/>
        </p:nvSpPr>
        <p:spPr>
          <a:xfrm>
            <a:off x="3826838" y="4905036"/>
            <a:ext cx="223811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>
                <a:latin typeface="Edu NSW ACT Foundation Medium" pitchFamily="2" charset="0"/>
              </a:rPr>
              <a:t>sight word</a:t>
            </a:r>
          </a:p>
        </p:txBody>
      </p:sp>
    </p:spTree>
    <p:extLst>
      <p:ext uri="{BB962C8B-B14F-4D97-AF65-F5344CB8AC3E}">
        <p14:creationId xmlns:p14="http://schemas.microsoft.com/office/powerpoint/2010/main" val="198031072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Group 23">
            <a:extLst>
              <a:ext uri="{FF2B5EF4-FFF2-40B4-BE49-F238E27FC236}">
                <a16:creationId xmlns:a16="http://schemas.microsoft.com/office/drawing/2014/main" id="{503AE680-E83B-73AB-EA5E-C5BA1E9E620E}"/>
              </a:ext>
            </a:extLst>
          </p:cNvPr>
          <p:cNvGrpSpPr/>
          <p:nvPr/>
        </p:nvGrpSpPr>
        <p:grpSpPr>
          <a:xfrm>
            <a:off x="187570" y="149544"/>
            <a:ext cx="9495692" cy="6532609"/>
            <a:chOff x="200965" y="221776"/>
            <a:chExt cx="9492640" cy="6324448"/>
          </a:xfrm>
        </p:grpSpPr>
        <p:grpSp>
          <p:nvGrpSpPr>
            <p:cNvPr id="25" name="Group 24">
              <a:extLst>
                <a:ext uri="{FF2B5EF4-FFF2-40B4-BE49-F238E27FC236}">
                  <a16:creationId xmlns:a16="http://schemas.microsoft.com/office/drawing/2014/main" id="{F7E551F8-D973-4503-07DA-76BB4114205E}"/>
                </a:ext>
              </a:extLst>
            </p:cNvPr>
            <p:cNvGrpSpPr/>
            <p:nvPr/>
          </p:nvGrpSpPr>
          <p:grpSpPr>
            <a:xfrm>
              <a:off x="200965" y="221776"/>
              <a:ext cx="9492640" cy="2052000"/>
              <a:chOff x="200965" y="221776"/>
              <a:chExt cx="9492640" cy="2052000"/>
            </a:xfrm>
          </p:grpSpPr>
          <p:sp>
            <p:nvSpPr>
              <p:cNvPr id="40" name="Rectangle 39">
                <a:extLst>
                  <a:ext uri="{FF2B5EF4-FFF2-40B4-BE49-F238E27FC236}">
                    <a16:creationId xmlns:a16="http://schemas.microsoft.com/office/drawing/2014/main" id="{2EB96752-C3F0-5875-09AC-D651F1240DD8}"/>
                  </a:ext>
                </a:extLst>
              </p:cNvPr>
              <p:cNvSpPr/>
              <p:nvPr/>
            </p:nvSpPr>
            <p:spPr>
              <a:xfrm>
                <a:off x="200965" y="221776"/>
                <a:ext cx="3096000" cy="2052000"/>
              </a:xfrm>
              <a:prstGeom prst="rect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" name="Rectangle 40">
                <a:extLst>
                  <a:ext uri="{FF2B5EF4-FFF2-40B4-BE49-F238E27FC236}">
                    <a16:creationId xmlns:a16="http://schemas.microsoft.com/office/drawing/2014/main" id="{BCBD3C7D-5B14-1366-989E-3F11B481D423}"/>
                  </a:ext>
                </a:extLst>
              </p:cNvPr>
              <p:cNvSpPr/>
              <p:nvPr/>
            </p:nvSpPr>
            <p:spPr>
              <a:xfrm>
                <a:off x="3399285" y="221776"/>
                <a:ext cx="3096000" cy="2052000"/>
              </a:xfrm>
              <a:prstGeom prst="rect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" name="Rectangle 41">
                <a:extLst>
                  <a:ext uri="{FF2B5EF4-FFF2-40B4-BE49-F238E27FC236}">
                    <a16:creationId xmlns:a16="http://schemas.microsoft.com/office/drawing/2014/main" id="{94623AE2-5DC2-5CDD-BE2F-4F76146D46FC}"/>
                  </a:ext>
                </a:extLst>
              </p:cNvPr>
              <p:cNvSpPr/>
              <p:nvPr/>
            </p:nvSpPr>
            <p:spPr>
              <a:xfrm>
                <a:off x="6597605" y="221776"/>
                <a:ext cx="3096000" cy="2052000"/>
              </a:xfrm>
              <a:prstGeom prst="rect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43" name="Picture 42" descr="A picture containing vector graphics&#10;&#10;Description automatically generated">
                <a:extLst>
                  <a:ext uri="{FF2B5EF4-FFF2-40B4-BE49-F238E27FC236}">
                    <a16:creationId xmlns:a16="http://schemas.microsoft.com/office/drawing/2014/main" id="{1C43A34C-5406-94FD-7272-C0495E63BB73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/>
              <a:srcRect l="11136" t="26498" r="5132" b="25232"/>
              <a:stretch/>
            </p:blipFill>
            <p:spPr>
              <a:xfrm>
                <a:off x="600238" y="311776"/>
                <a:ext cx="2297454" cy="1872000"/>
              </a:xfrm>
              <a:prstGeom prst="rect">
                <a:avLst/>
              </a:prstGeom>
            </p:spPr>
          </p:pic>
          <p:pic>
            <p:nvPicPr>
              <p:cNvPr id="44" name="Picture 43" descr="A picture containing vector graphics&#10;&#10;Description automatically generated">
                <a:extLst>
                  <a:ext uri="{FF2B5EF4-FFF2-40B4-BE49-F238E27FC236}">
                    <a16:creationId xmlns:a16="http://schemas.microsoft.com/office/drawing/2014/main" id="{F35244C7-9C9F-557F-D5EA-D616A7852EE7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/>
              <a:srcRect l="11136" t="26498" r="5132" b="25232"/>
              <a:stretch/>
            </p:blipFill>
            <p:spPr>
              <a:xfrm>
                <a:off x="3798558" y="311776"/>
                <a:ext cx="2297454" cy="1872000"/>
              </a:xfrm>
              <a:prstGeom prst="rect">
                <a:avLst/>
              </a:prstGeom>
            </p:spPr>
          </p:pic>
          <p:pic>
            <p:nvPicPr>
              <p:cNvPr id="45" name="Picture 44" descr="A picture containing vector graphics&#10;&#10;Description automatically generated">
                <a:extLst>
                  <a:ext uri="{FF2B5EF4-FFF2-40B4-BE49-F238E27FC236}">
                    <a16:creationId xmlns:a16="http://schemas.microsoft.com/office/drawing/2014/main" id="{FF6A7A10-2F50-B939-A48F-FAD474683FF7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/>
              <a:srcRect l="11136" t="26498" r="5132" b="25232"/>
              <a:stretch/>
            </p:blipFill>
            <p:spPr>
              <a:xfrm>
                <a:off x="6996878" y="311776"/>
                <a:ext cx="2297454" cy="1872000"/>
              </a:xfrm>
              <a:prstGeom prst="rect">
                <a:avLst/>
              </a:prstGeom>
            </p:spPr>
          </p:pic>
        </p:grpSp>
        <p:grpSp>
          <p:nvGrpSpPr>
            <p:cNvPr id="26" name="Group 25">
              <a:extLst>
                <a:ext uri="{FF2B5EF4-FFF2-40B4-BE49-F238E27FC236}">
                  <a16:creationId xmlns:a16="http://schemas.microsoft.com/office/drawing/2014/main" id="{8A407174-AB65-847D-8C65-E66E0B0906AA}"/>
                </a:ext>
              </a:extLst>
            </p:cNvPr>
            <p:cNvGrpSpPr/>
            <p:nvPr/>
          </p:nvGrpSpPr>
          <p:grpSpPr>
            <a:xfrm>
              <a:off x="200965" y="2358000"/>
              <a:ext cx="9492640" cy="2052000"/>
              <a:chOff x="200965" y="221776"/>
              <a:chExt cx="9492640" cy="2052000"/>
            </a:xfrm>
          </p:grpSpPr>
          <p:sp>
            <p:nvSpPr>
              <p:cNvPr id="34" name="Rectangle 33">
                <a:extLst>
                  <a:ext uri="{FF2B5EF4-FFF2-40B4-BE49-F238E27FC236}">
                    <a16:creationId xmlns:a16="http://schemas.microsoft.com/office/drawing/2014/main" id="{671CB5AB-DEF5-39DB-D76C-44530B8C3BDB}"/>
                  </a:ext>
                </a:extLst>
              </p:cNvPr>
              <p:cNvSpPr/>
              <p:nvPr/>
            </p:nvSpPr>
            <p:spPr>
              <a:xfrm>
                <a:off x="200965" y="221776"/>
                <a:ext cx="3096000" cy="2052000"/>
              </a:xfrm>
              <a:prstGeom prst="rect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Rectangle 34">
                <a:extLst>
                  <a:ext uri="{FF2B5EF4-FFF2-40B4-BE49-F238E27FC236}">
                    <a16:creationId xmlns:a16="http://schemas.microsoft.com/office/drawing/2014/main" id="{72A160C8-8625-64B1-2AD2-FB10806C8E6E}"/>
                  </a:ext>
                </a:extLst>
              </p:cNvPr>
              <p:cNvSpPr/>
              <p:nvPr/>
            </p:nvSpPr>
            <p:spPr>
              <a:xfrm>
                <a:off x="3399285" y="221776"/>
                <a:ext cx="3096000" cy="2052000"/>
              </a:xfrm>
              <a:prstGeom prst="rect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Rectangle 35">
                <a:extLst>
                  <a:ext uri="{FF2B5EF4-FFF2-40B4-BE49-F238E27FC236}">
                    <a16:creationId xmlns:a16="http://schemas.microsoft.com/office/drawing/2014/main" id="{503EBFBE-2D50-F38D-056F-13E65EC336AC}"/>
                  </a:ext>
                </a:extLst>
              </p:cNvPr>
              <p:cNvSpPr/>
              <p:nvPr/>
            </p:nvSpPr>
            <p:spPr>
              <a:xfrm>
                <a:off x="6597605" y="221776"/>
                <a:ext cx="3096000" cy="2052000"/>
              </a:xfrm>
              <a:prstGeom prst="rect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37" name="Picture 36" descr="A picture containing vector graphics&#10;&#10;Description automatically generated">
                <a:extLst>
                  <a:ext uri="{FF2B5EF4-FFF2-40B4-BE49-F238E27FC236}">
                    <a16:creationId xmlns:a16="http://schemas.microsoft.com/office/drawing/2014/main" id="{FB99B459-E8F6-410F-BE52-637E5A18CCF9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/>
              <a:srcRect l="11136" t="26498" r="5132" b="25232"/>
              <a:stretch/>
            </p:blipFill>
            <p:spPr>
              <a:xfrm>
                <a:off x="600238" y="311776"/>
                <a:ext cx="2297454" cy="1872000"/>
              </a:xfrm>
              <a:prstGeom prst="rect">
                <a:avLst/>
              </a:prstGeom>
            </p:spPr>
          </p:pic>
          <p:pic>
            <p:nvPicPr>
              <p:cNvPr id="38" name="Picture 37" descr="A picture containing vector graphics&#10;&#10;Description automatically generated">
                <a:extLst>
                  <a:ext uri="{FF2B5EF4-FFF2-40B4-BE49-F238E27FC236}">
                    <a16:creationId xmlns:a16="http://schemas.microsoft.com/office/drawing/2014/main" id="{2B472152-FC76-CC71-A359-739767F7FFA8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/>
              <a:srcRect l="11136" t="26498" r="5132" b="25232"/>
              <a:stretch/>
            </p:blipFill>
            <p:spPr>
              <a:xfrm>
                <a:off x="3798558" y="311776"/>
                <a:ext cx="2297454" cy="1872000"/>
              </a:xfrm>
              <a:prstGeom prst="rect">
                <a:avLst/>
              </a:prstGeom>
            </p:spPr>
          </p:pic>
          <p:pic>
            <p:nvPicPr>
              <p:cNvPr id="39" name="Picture 38" descr="A picture containing vector graphics&#10;&#10;Description automatically generated">
                <a:extLst>
                  <a:ext uri="{FF2B5EF4-FFF2-40B4-BE49-F238E27FC236}">
                    <a16:creationId xmlns:a16="http://schemas.microsoft.com/office/drawing/2014/main" id="{072CE523-D587-51AE-1293-629E03232897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/>
              <a:srcRect l="11136" t="26498" r="5132" b="25232"/>
              <a:stretch/>
            </p:blipFill>
            <p:spPr>
              <a:xfrm>
                <a:off x="6996878" y="311776"/>
                <a:ext cx="2297454" cy="1872000"/>
              </a:xfrm>
              <a:prstGeom prst="rect">
                <a:avLst/>
              </a:prstGeom>
            </p:spPr>
          </p:pic>
        </p:grpSp>
        <p:grpSp>
          <p:nvGrpSpPr>
            <p:cNvPr id="27" name="Group 26">
              <a:extLst>
                <a:ext uri="{FF2B5EF4-FFF2-40B4-BE49-F238E27FC236}">
                  <a16:creationId xmlns:a16="http://schemas.microsoft.com/office/drawing/2014/main" id="{D529CF54-92C7-4E83-F491-7F6C2BFF8DD9}"/>
                </a:ext>
              </a:extLst>
            </p:cNvPr>
            <p:cNvGrpSpPr/>
            <p:nvPr/>
          </p:nvGrpSpPr>
          <p:grpSpPr>
            <a:xfrm>
              <a:off x="200965" y="4494224"/>
              <a:ext cx="9492640" cy="2052000"/>
              <a:chOff x="200965" y="221776"/>
              <a:chExt cx="9492640" cy="2052000"/>
            </a:xfrm>
          </p:grpSpPr>
          <p:sp>
            <p:nvSpPr>
              <p:cNvPr id="28" name="Rectangle 27">
                <a:extLst>
                  <a:ext uri="{FF2B5EF4-FFF2-40B4-BE49-F238E27FC236}">
                    <a16:creationId xmlns:a16="http://schemas.microsoft.com/office/drawing/2014/main" id="{28C39DA7-CA11-66D6-8D0C-338C5F45659F}"/>
                  </a:ext>
                </a:extLst>
              </p:cNvPr>
              <p:cNvSpPr/>
              <p:nvPr/>
            </p:nvSpPr>
            <p:spPr>
              <a:xfrm>
                <a:off x="200965" y="221776"/>
                <a:ext cx="3096000" cy="2052000"/>
              </a:xfrm>
              <a:prstGeom prst="rect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Rectangle 28">
                <a:extLst>
                  <a:ext uri="{FF2B5EF4-FFF2-40B4-BE49-F238E27FC236}">
                    <a16:creationId xmlns:a16="http://schemas.microsoft.com/office/drawing/2014/main" id="{72EA6EDF-8699-FF62-1FD2-99BE1ED17A8A}"/>
                  </a:ext>
                </a:extLst>
              </p:cNvPr>
              <p:cNvSpPr/>
              <p:nvPr/>
            </p:nvSpPr>
            <p:spPr>
              <a:xfrm>
                <a:off x="3399285" y="221776"/>
                <a:ext cx="3096000" cy="2052000"/>
              </a:xfrm>
              <a:prstGeom prst="rect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Rectangle 29">
                <a:extLst>
                  <a:ext uri="{FF2B5EF4-FFF2-40B4-BE49-F238E27FC236}">
                    <a16:creationId xmlns:a16="http://schemas.microsoft.com/office/drawing/2014/main" id="{ED5F8F4C-2A7F-C9D0-9F50-017528CE9D4F}"/>
                  </a:ext>
                </a:extLst>
              </p:cNvPr>
              <p:cNvSpPr/>
              <p:nvPr/>
            </p:nvSpPr>
            <p:spPr>
              <a:xfrm>
                <a:off x="6597605" y="221776"/>
                <a:ext cx="3096000" cy="2052000"/>
              </a:xfrm>
              <a:prstGeom prst="rect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31" name="Picture 30" descr="A picture containing vector graphics&#10;&#10;Description automatically generated">
                <a:extLst>
                  <a:ext uri="{FF2B5EF4-FFF2-40B4-BE49-F238E27FC236}">
                    <a16:creationId xmlns:a16="http://schemas.microsoft.com/office/drawing/2014/main" id="{D2CC7EC8-7DA9-8B23-4912-5D964E7430F6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/>
              <a:srcRect l="11136" t="26498" r="5132" b="25232"/>
              <a:stretch/>
            </p:blipFill>
            <p:spPr>
              <a:xfrm>
                <a:off x="600238" y="311776"/>
                <a:ext cx="2297454" cy="1872000"/>
              </a:xfrm>
              <a:prstGeom prst="rect">
                <a:avLst/>
              </a:prstGeom>
            </p:spPr>
          </p:pic>
          <p:pic>
            <p:nvPicPr>
              <p:cNvPr id="32" name="Picture 31" descr="A picture containing vector graphics&#10;&#10;Description automatically generated">
                <a:extLst>
                  <a:ext uri="{FF2B5EF4-FFF2-40B4-BE49-F238E27FC236}">
                    <a16:creationId xmlns:a16="http://schemas.microsoft.com/office/drawing/2014/main" id="{D6F627ED-A109-F5F2-ABF3-BAE7493785FC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/>
              <a:srcRect l="11136" t="26498" r="5132" b="25232"/>
              <a:stretch/>
            </p:blipFill>
            <p:spPr>
              <a:xfrm>
                <a:off x="3798558" y="311776"/>
                <a:ext cx="2297454" cy="1872000"/>
              </a:xfrm>
              <a:prstGeom prst="rect">
                <a:avLst/>
              </a:prstGeom>
            </p:spPr>
          </p:pic>
          <p:pic>
            <p:nvPicPr>
              <p:cNvPr id="33" name="Picture 32" descr="A picture containing vector graphics&#10;&#10;Description automatically generated">
                <a:extLst>
                  <a:ext uri="{FF2B5EF4-FFF2-40B4-BE49-F238E27FC236}">
                    <a16:creationId xmlns:a16="http://schemas.microsoft.com/office/drawing/2014/main" id="{9892C0F2-B87D-9DE5-7E96-2B01A3224E12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/>
              <a:srcRect l="11136" t="26498" r="5132" b="25232"/>
              <a:stretch/>
            </p:blipFill>
            <p:spPr>
              <a:xfrm>
                <a:off x="6996878" y="311776"/>
                <a:ext cx="2297454" cy="1872000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367995578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Paper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105</TotalTime>
  <Words>325</Words>
  <Application>Microsoft Macintosh PowerPoint</Application>
  <PresentationFormat>A4 Paper (210x297 mm)</PresentationFormat>
  <Paragraphs>67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8" baseType="lpstr">
      <vt:lpstr>Calibri</vt:lpstr>
      <vt:lpstr>Edu NSW ACT Foundation Medium</vt:lpstr>
      <vt:lpstr>Calibri Light</vt:lpstr>
      <vt:lpstr>Arial</vt:lpstr>
      <vt:lpstr>SIMPLICITY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Willow Stephens</dc:creator>
  <cp:lastModifiedBy>Willow Stephens</cp:lastModifiedBy>
  <cp:revision>12</cp:revision>
  <dcterms:created xsi:type="dcterms:W3CDTF">2022-10-27T11:13:14Z</dcterms:created>
  <dcterms:modified xsi:type="dcterms:W3CDTF">2023-03-24T03:16:54Z</dcterms:modified>
</cp:coreProperties>
</file>