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74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Edu NSW ACT Foundation Medium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B25C-8AD7-6E48-9C9B-24E607F4BD5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337A-46BD-484E-8FA9-99BE996F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94138C8-FA4D-1C7C-5AA3-10E0DF189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03746"/>
              </p:ext>
            </p:extLst>
          </p:nvPr>
        </p:nvGraphicFramePr>
        <p:xfrm>
          <a:off x="152399" y="1122218"/>
          <a:ext cx="9573492" cy="515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582">
                  <a:extLst>
                    <a:ext uri="{9D8B030D-6E8A-4147-A177-3AD203B41FA5}">
                      <a16:colId xmlns:a16="http://schemas.microsoft.com/office/drawing/2014/main" val="1698205365"/>
                    </a:ext>
                  </a:extLst>
                </a:gridCol>
                <a:gridCol w="1595582">
                  <a:extLst>
                    <a:ext uri="{9D8B030D-6E8A-4147-A177-3AD203B41FA5}">
                      <a16:colId xmlns:a16="http://schemas.microsoft.com/office/drawing/2014/main" val="4271351108"/>
                    </a:ext>
                  </a:extLst>
                </a:gridCol>
                <a:gridCol w="1595582">
                  <a:extLst>
                    <a:ext uri="{9D8B030D-6E8A-4147-A177-3AD203B41FA5}">
                      <a16:colId xmlns:a16="http://schemas.microsoft.com/office/drawing/2014/main" val="2452950811"/>
                    </a:ext>
                  </a:extLst>
                </a:gridCol>
                <a:gridCol w="1595582">
                  <a:extLst>
                    <a:ext uri="{9D8B030D-6E8A-4147-A177-3AD203B41FA5}">
                      <a16:colId xmlns:a16="http://schemas.microsoft.com/office/drawing/2014/main" val="1681496240"/>
                    </a:ext>
                  </a:extLst>
                </a:gridCol>
                <a:gridCol w="1595582">
                  <a:extLst>
                    <a:ext uri="{9D8B030D-6E8A-4147-A177-3AD203B41FA5}">
                      <a16:colId xmlns:a16="http://schemas.microsoft.com/office/drawing/2014/main" val="1051609210"/>
                    </a:ext>
                  </a:extLst>
                </a:gridCol>
                <a:gridCol w="1595582">
                  <a:extLst>
                    <a:ext uri="{9D8B030D-6E8A-4147-A177-3AD203B41FA5}">
                      <a16:colId xmlns:a16="http://schemas.microsoft.com/office/drawing/2014/main" val="2890158317"/>
                    </a:ext>
                  </a:extLst>
                </a:gridCol>
              </a:tblGrid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55916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15920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17702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0275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43723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80451"/>
                  </a:ext>
                </a:extLst>
              </a:tr>
              <a:tr h="7362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Edu NSW ACT Foundation Medium" pitchFamily="2" charset="0"/>
                        </a:rPr>
                        <a:t>edit word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2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64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2926</TotalTime>
  <Words>78</Words>
  <Application>Microsoft Macintosh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Edu NSW ACT Foundation Medium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Willow Stephens</dc:creator>
  <cp:lastModifiedBy>Willow Stephens</cp:lastModifiedBy>
  <cp:revision>17</cp:revision>
  <dcterms:created xsi:type="dcterms:W3CDTF">2023-02-28T10:25:14Z</dcterms:created>
  <dcterms:modified xsi:type="dcterms:W3CDTF">2023-03-02T11:12:34Z</dcterms:modified>
</cp:coreProperties>
</file>