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9"/>
  </p:normalViewPr>
  <p:slideViewPr>
    <p:cSldViewPr snapToGrid="0">
      <p:cViewPr>
        <p:scale>
          <a:sx n="108" d="100"/>
          <a:sy n="108" d="100"/>
        </p:scale>
        <p:origin x="25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F61E0-4A76-2E4B-A69C-7C5A3461FBA3}" type="datetimeFigureOut">
              <a:rPr lang="en-US" smtClean="0"/>
              <a:t>2/27/23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811C3-2E2A-DE46-AE91-6DBD71E89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4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1FE6-1A92-934F-8DAC-F90EDAC4A062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13F0-B583-874A-A834-7DA13536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8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1FE6-1A92-934F-8DAC-F90EDAC4A062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13F0-B583-874A-A834-7DA13536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1FE6-1A92-934F-8DAC-F90EDAC4A062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13F0-B583-874A-A834-7DA13536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3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1FE6-1A92-934F-8DAC-F90EDAC4A062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13F0-B583-874A-A834-7DA13536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4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1FE6-1A92-934F-8DAC-F90EDAC4A062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13F0-B583-874A-A834-7DA13536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4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1FE6-1A92-934F-8DAC-F90EDAC4A062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13F0-B583-874A-A834-7DA13536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4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1FE6-1A92-934F-8DAC-F90EDAC4A062}" type="datetimeFigureOut">
              <a:rPr lang="en-US" smtClean="0"/>
              <a:t>2/27/23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13F0-B583-874A-A834-7DA13536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8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1FE6-1A92-934F-8DAC-F90EDAC4A062}" type="datetimeFigureOut">
              <a:rPr lang="en-US" smtClean="0"/>
              <a:t>2/27/23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13F0-B583-874A-A834-7DA13536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9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1FE6-1A92-934F-8DAC-F90EDAC4A062}" type="datetimeFigureOut">
              <a:rPr lang="en-US" smtClean="0"/>
              <a:t>2/27/23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13F0-B583-874A-A834-7DA13536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1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1FE6-1A92-934F-8DAC-F90EDAC4A062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13F0-B583-874A-A834-7DA13536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1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31FE6-1A92-934F-8DAC-F90EDAC4A062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13F0-B583-874A-A834-7DA13536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6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31FE6-1A92-934F-8DAC-F90EDAC4A062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C13F0-B583-874A-A834-7DA13536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1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199C9439-EE10-D9B9-4140-CC6AE4024A60}"/>
              </a:ext>
            </a:extLst>
          </p:cNvPr>
          <p:cNvGrpSpPr/>
          <p:nvPr/>
        </p:nvGrpSpPr>
        <p:grpSpPr>
          <a:xfrm>
            <a:off x="1269671" y="2406741"/>
            <a:ext cx="4235534" cy="369332"/>
            <a:chOff x="1270659" y="2406741"/>
            <a:chExt cx="4235534" cy="36933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D0A4193-5A05-8DFC-CFAA-50E96A304D72}"/>
                </a:ext>
              </a:extLst>
            </p:cNvPr>
            <p:cNvSpPr txBox="1"/>
            <p:nvPr/>
          </p:nvSpPr>
          <p:spPr>
            <a:xfrm>
              <a:off x="1270659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14235D2-ADE9-783D-498D-EB6F95EF9A35}"/>
                </a:ext>
              </a:extLst>
            </p:cNvPr>
            <p:cNvSpPr txBox="1"/>
            <p:nvPr/>
          </p:nvSpPr>
          <p:spPr>
            <a:xfrm>
              <a:off x="2162461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9F0DF37-5E12-61BD-D973-01C595724F74}"/>
                </a:ext>
              </a:extLst>
            </p:cNvPr>
            <p:cNvSpPr txBox="1"/>
            <p:nvPr/>
          </p:nvSpPr>
          <p:spPr>
            <a:xfrm>
              <a:off x="3054264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6D21D80-694B-C5DC-BF72-5C7E76046780}"/>
                </a:ext>
              </a:extLst>
            </p:cNvPr>
            <p:cNvSpPr txBox="1"/>
            <p:nvPr/>
          </p:nvSpPr>
          <p:spPr>
            <a:xfrm>
              <a:off x="3946067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DAA5E4A-DE7C-F3F4-1B38-5C71B38B611D}"/>
                </a:ext>
              </a:extLst>
            </p:cNvPr>
            <p:cNvSpPr txBox="1"/>
            <p:nvPr/>
          </p:nvSpPr>
          <p:spPr>
            <a:xfrm>
              <a:off x="4837869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A85465-5FE9-CA89-9F8E-C90BADD411BC}"/>
              </a:ext>
            </a:extLst>
          </p:cNvPr>
          <p:cNvGrpSpPr/>
          <p:nvPr/>
        </p:nvGrpSpPr>
        <p:grpSpPr>
          <a:xfrm>
            <a:off x="1269671" y="3679778"/>
            <a:ext cx="4235534" cy="369332"/>
            <a:chOff x="1268683" y="3663546"/>
            <a:chExt cx="4235534" cy="36933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A520BB4-A7CE-7702-1243-39932093B94B}"/>
                </a:ext>
              </a:extLst>
            </p:cNvPr>
            <p:cNvSpPr txBox="1"/>
            <p:nvPr/>
          </p:nvSpPr>
          <p:spPr>
            <a:xfrm>
              <a:off x="1268683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42F923-3FDF-3E43-911C-C7AFD0812B2C}"/>
                </a:ext>
              </a:extLst>
            </p:cNvPr>
            <p:cNvSpPr txBox="1"/>
            <p:nvPr/>
          </p:nvSpPr>
          <p:spPr>
            <a:xfrm>
              <a:off x="2160485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D18722F-4BEB-F6BF-2EFF-A2FCC22C6FF4}"/>
                </a:ext>
              </a:extLst>
            </p:cNvPr>
            <p:cNvSpPr txBox="1"/>
            <p:nvPr/>
          </p:nvSpPr>
          <p:spPr>
            <a:xfrm>
              <a:off x="3052288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7D98DE4-E75C-EC16-A325-40607981D2D6}"/>
                </a:ext>
              </a:extLst>
            </p:cNvPr>
            <p:cNvSpPr txBox="1"/>
            <p:nvPr/>
          </p:nvSpPr>
          <p:spPr>
            <a:xfrm>
              <a:off x="3944091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770C0A7-8B1F-53D3-9EEA-18C1E29405F9}"/>
                </a:ext>
              </a:extLst>
            </p:cNvPr>
            <p:cNvSpPr txBox="1"/>
            <p:nvPr/>
          </p:nvSpPr>
          <p:spPr>
            <a:xfrm>
              <a:off x="4835893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E701557-B295-5F0D-3CFD-8DBC01308B5D}"/>
              </a:ext>
            </a:extLst>
          </p:cNvPr>
          <p:cNvGrpSpPr/>
          <p:nvPr/>
        </p:nvGrpSpPr>
        <p:grpSpPr>
          <a:xfrm>
            <a:off x="1269671" y="4952815"/>
            <a:ext cx="4235534" cy="369332"/>
            <a:chOff x="1270659" y="2406741"/>
            <a:chExt cx="4235534" cy="36933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D5F2232-420A-3866-8E41-57A07FBF1504}"/>
                </a:ext>
              </a:extLst>
            </p:cNvPr>
            <p:cNvSpPr txBox="1"/>
            <p:nvPr/>
          </p:nvSpPr>
          <p:spPr>
            <a:xfrm>
              <a:off x="1270659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895B3D5-AF7E-9DCF-4F28-48BDA6CF2EF8}"/>
                </a:ext>
              </a:extLst>
            </p:cNvPr>
            <p:cNvSpPr txBox="1"/>
            <p:nvPr/>
          </p:nvSpPr>
          <p:spPr>
            <a:xfrm>
              <a:off x="2162461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AFC040-D5D7-00F5-487B-EA11C96F11C6}"/>
                </a:ext>
              </a:extLst>
            </p:cNvPr>
            <p:cNvSpPr txBox="1"/>
            <p:nvPr/>
          </p:nvSpPr>
          <p:spPr>
            <a:xfrm>
              <a:off x="3054264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5126FBC-75B0-F20F-66EE-9C5DA220A56C}"/>
                </a:ext>
              </a:extLst>
            </p:cNvPr>
            <p:cNvSpPr txBox="1"/>
            <p:nvPr/>
          </p:nvSpPr>
          <p:spPr>
            <a:xfrm>
              <a:off x="3946067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50588FB-B682-D89B-8ED5-4A13DC1BBA4B}"/>
                </a:ext>
              </a:extLst>
            </p:cNvPr>
            <p:cNvSpPr txBox="1"/>
            <p:nvPr/>
          </p:nvSpPr>
          <p:spPr>
            <a:xfrm>
              <a:off x="4837869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29F8960-F90D-4406-3BE0-4CB4A858C37D}"/>
              </a:ext>
            </a:extLst>
          </p:cNvPr>
          <p:cNvGrpSpPr/>
          <p:nvPr/>
        </p:nvGrpSpPr>
        <p:grpSpPr>
          <a:xfrm>
            <a:off x="1269671" y="6237727"/>
            <a:ext cx="4235534" cy="369332"/>
            <a:chOff x="1268683" y="3663546"/>
            <a:chExt cx="4235534" cy="3693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DF0343B-CD0D-D6BF-9798-0E5864F16111}"/>
                </a:ext>
              </a:extLst>
            </p:cNvPr>
            <p:cNvSpPr txBox="1"/>
            <p:nvPr/>
          </p:nvSpPr>
          <p:spPr>
            <a:xfrm>
              <a:off x="1268683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55D4FED-D953-F9DD-78FB-21928248C4A5}"/>
                </a:ext>
              </a:extLst>
            </p:cNvPr>
            <p:cNvSpPr txBox="1"/>
            <p:nvPr/>
          </p:nvSpPr>
          <p:spPr>
            <a:xfrm>
              <a:off x="2160485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8C46D86-7342-5A8C-0D11-546E1BD851DA}"/>
                </a:ext>
              </a:extLst>
            </p:cNvPr>
            <p:cNvSpPr txBox="1"/>
            <p:nvPr/>
          </p:nvSpPr>
          <p:spPr>
            <a:xfrm>
              <a:off x="3052288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AE620FC-0E45-321B-6B5B-39CD47B24281}"/>
                </a:ext>
              </a:extLst>
            </p:cNvPr>
            <p:cNvSpPr txBox="1"/>
            <p:nvPr/>
          </p:nvSpPr>
          <p:spPr>
            <a:xfrm>
              <a:off x="3944091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0DB9246-C0C2-A4D9-C35F-3AC8D33F93C4}"/>
                </a:ext>
              </a:extLst>
            </p:cNvPr>
            <p:cNvSpPr txBox="1"/>
            <p:nvPr/>
          </p:nvSpPr>
          <p:spPr>
            <a:xfrm>
              <a:off x="4835893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B89B2D1-488F-CD36-36CE-31744C656CA0}"/>
              </a:ext>
            </a:extLst>
          </p:cNvPr>
          <p:cNvGrpSpPr/>
          <p:nvPr/>
        </p:nvGrpSpPr>
        <p:grpSpPr>
          <a:xfrm>
            <a:off x="1269671" y="7522639"/>
            <a:ext cx="4235534" cy="369332"/>
            <a:chOff x="1270659" y="2406741"/>
            <a:chExt cx="4235534" cy="36933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060BC7A-A8C3-06EA-981A-FB8D225BA0E7}"/>
                </a:ext>
              </a:extLst>
            </p:cNvPr>
            <p:cNvSpPr txBox="1"/>
            <p:nvPr/>
          </p:nvSpPr>
          <p:spPr>
            <a:xfrm>
              <a:off x="1270659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5C19A4A-0D5E-DD8C-3CFD-D43532C0446D}"/>
                </a:ext>
              </a:extLst>
            </p:cNvPr>
            <p:cNvSpPr txBox="1"/>
            <p:nvPr/>
          </p:nvSpPr>
          <p:spPr>
            <a:xfrm>
              <a:off x="2162461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6DD8DF5-A9A2-C23E-D4F1-0752CD78D189}"/>
                </a:ext>
              </a:extLst>
            </p:cNvPr>
            <p:cNvSpPr txBox="1"/>
            <p:nvPr/>
          </p:nvSpPr>
          <p:spPr>
            <a:xfrm>
              <a:off x="3054264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87847DB-C311-5AD9-5FD4-529B34D199B7}"/>
                </a:ext>
              </a:extLst>
            </p:cNvPr>
            <p:cNvSpPr txBox="1"/>
            <p:nvPr/>
          </p:nvSpPr>
          <p:spPr>
            <a:xfrm>
              <a:off x="3946067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5160FD7-59EC-ABD5-8339-39F31DCC65D9}"/>
                </a:ext>
              </a:extLst>
            </p:cNvPr>
            <p:cNvSpPr txBox="1"/>
            <p:nvPr/>
          </p:nvSpPr>
          <p:spPr>
            <a:xfrm>
              <a:off x="4837869" y="2406741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26FA9C-FA08-5FEB-D2CB-AB68918B0E1A}"/>
              </a:ext>
            </a:extLst>
          </p:cNvPr>
          <p:cNvGrpSpPr/>
          <p:nvPr/>
        </p:nvGrpSpPr>
        <p:grpSpPr>
          <a:xfrm>
            <a:off x="1269671" y="8795676"/>
            <a:ext cx="4235534" cy="369332"/>
            <a:chOff x="1268683" y="3663546"/>
            <a:chExt cx="4235534" cy="36933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C72AB83-CDFB-E850-A412-AFE496ADA673}"/>
                </a:ext>
              </a:extLst>
            </p:cNvPr>
            <p:cNvSpPr txBox="1"/>
            <p:nvPr/>
          </p:nvSpPr>
          <p:spPr>
            <a:xfrm>
              <a:off x="1268683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C91F867-E79B-C717-E0C3-66EE38DB1D64}"/>
                </a:ext>
              </a:extLst>
            </p:cNvPr>
            <p:cNvSpPr txBox="1"/>
            <p:nvPr/>
          </p:nvSpPr>
          <p:spPr>
            <a:xfrm>
              <a:off x="2160485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F8BCF33-86C8-EA52-A520-A77B4E6F783C}"/>
                </a:ext>
              </a:extLst>
            </p:cNvPr>
            <p:cNvSpPr txBox="1"/>
            <p:nvPr/>
          </p:nvSpPr>
          <p:spPr>
            <a:xfrm>
              <a:off x="3052288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FDF1DA7-9364-10FB-9858-C1FA9E0CCADE}"/>
                </a:ext>
              </a:extLst>
            </p:cNvPr>
            <p:cNvSpPr txBox="1"/>
            <p:nvPr/>
          </p:nvSpPr>
          <p:spPr>
            <a:xfrm>
              <a:off x="3944091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CAF0643-33B2-6475-B41A-1CB42A6E73FB}"/>
                </a:ext>
              </a:extLst>
            </p:cNvPr>
            <p:cNvSpPr txBox="1"/>
            <p:nvPr/>
          </p:nvSpPr>
          <p:spPr>
            <a:xfrm>
              <a:off x="4835893" y="3663546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721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30</Words>
  <Application>Microsoft Macintosh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Willow Stephens</dc:creator>
  <cp:lastModifiedBy>Willow Stephens</cp:lastModifiedBy>
  <cp:revision>9</cp:revision>
  <dcterms:created xsi:type="dcterms:W3CDTF">2023-01-02T02:15:10Z</dcterms:created>
  <dcterms:modified xsi:type="dcterms:W3CDTF">2023-02-27T10:37:44Z</dcterms:modified>
</cp:coreProperties>
</file>