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0" r:id="rId1"/>
  </p:sldMasterIdLst>
  <p:notesMasterIdLst>
    <p:notesMasterId r:id="rId5"/>
  </p:notesMasterIdLst>
  <p:sldIdLst>
    <p:sldId id="265" r:id="rId2"/>
    <p:sldId id="266" r:id="rId3"/>
    <p:sldId id="264" r:id="rId4"/>
  </p:sldIdLst>
  <p:sldSz cx="9906000" cy="6858000" type="A4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Edu NSW ACT Foundation Medium" pitchFamily="2" charset="0"/>
      <p:regular r:id="rId12"/>
    </p:embeddedFont>
    <p:embeddedFont>
      <p:font typeface="Proxima Nova Alt Rg" panose="02000506030000020004" pitchFamily="2" charset="77"/>
      <p:regular r:id="rId13"/>
    </p:embeddedFont>
    <p:embeddedFont>
      <p:font typeface="SIMPLICITY" panose="02000603000000000000" pitchFamily="2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>
      <p:cViewPr varScale="1">
        <p:scale>
          <a:sx n="102" d="100"/>
          <a:sy n="102" d="100"/>
        </p:scale>
        <p:origin x="1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F3E83-19F8-0549-82FA-B3DB8ACBB5DA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74533-A44E-1D45-ADD2-C590B7BB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9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476-206D-FB47-BA54-17AE30ED464F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02C-398D-1E4E-B86F-09D5BC0D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1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476-206D-FB47-BA54-17AE30ED464F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02C-398D-1E4E-B86F-09D5BC0D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0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476-206D-FB47-BA54-17AE30ED464F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02C-398D-1E4E-B86F-09D5BC0D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7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476-206D-FB47-BA54-17AE30ED464F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02C-398D-1E4E-B86F-09D5BC0D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3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476-206D-FB47-BA54-17AE30ED464F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02C-398D-1E4E-B86F-09D5BC0D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7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476-206D-FB47-BA54-17AE30ED464F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02C-398D-1E4E-B86F-09D5BC0D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2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476-206D-FB47-BA54-17AE30ED464F}" type="datetimeFigureOut">
              <a:rPr lang="en-US" smtClean="0"/>
              <a:t>7/21/23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02C-398D-1E4E-B86F-09D5BC0D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476-206D-FB47-BA54-17AE30ED464F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02C-398D-1E4E-B86F-09D5BC0D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9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476-206D-FB47-BA54-17AE30ED464F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02C-398D-1E4E-B86F-09D5BC0D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476-206D-FB47-BA54-17AE30ED464F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02C-398D-1E4E-B86F-09D5BC0D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8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476-206D-FB47-BA54-17AE30ED464F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02C-398D-1E4E-B86F-09D5BC0D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5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1476-206D-FB47-BA54-17AE30ED464F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A402C-398D-1E4E-B86F-09D5BC0D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03175C-D628-E121-8202-F564131BA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" y="788695"/>
            <a:ext cx="9736560" cy="15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9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94334-B515-5174-2A8C-92E3748475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21189" y="3308120"/>
            <a:ext cx="4863622" cy="3365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0869DB-1E74-1D8E-3B60-61FF582896D2}"/>
              </a:ext>
            </a:extLst>
          </p:cNvPr>
          <p:cNvSpPr txBox="1"/>
          <p:nvPr/>
        </p:nvSpPr>
        <p:spPr>
          <a:xfrm>
            <a:off x="3934933" y="-12524"/>
            <a:ext cx="2036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SIMPLICITY" panose="02000603000000000000" pitchFamily="2" charset="0"/>
                <a:ea typeface="SIMPLICITY" panose="02000603000000000000" pitchFamily="2" charset="0"/>
              </a:rPr>
              <a:t>Spelling Dice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8484A-B17B-CE89-A760-C8B09F2E9316}"/>
              </a:ext>
            </a:extLst>
          </p:cNvPr>
          <p:cNvSpPr txBox="1"/>
          <p:nvPr/>
        </p:nvSpPr>
        <p:spPr>
          <a:xfrm>
            <a:off x="200417" y="513568"/>
            <a:ext cx="95323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Proxima Nova Alt Rg" panose="02000506030000020004" pitchFamily="2" charset="77"/>
              </a:rPr>
              <a:t>Type 6 spelling words into the boxes on page 2 and print a copy for each student playing the game.</a:t>
            </a:r>
          </a:p>
          <a:p>
            <a:endParaRPr lang="en-AU" sz="1600" dirty="0">
              <a:latin typeface="Proxima Nova Alt Rg" panose="02000506030000020004" pitchFamily="2" charset="77"/>
            </a:endParaRPr>
          </a:p>
          <a:p>
            <a:r>
              <a:rPr lang="en-AU" sz="1600" dirty="0">
                <a:latin typeface="Proxima Nova Alt Rg" panose="02000506030000020004" pitchFamily="2" charset="77"/>
              </a:rPr>
              <a:t>How to play: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Proxima Nova Alt Rg" panose="02000506030000020004" pitchFamily="2" charset="77"/>
              </a:rPr>
              <a:t>Play in groups of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Proxima Nova Alt Rg" panose="02000506030000020004" pitchFamily="2" charset="77"/>
              </a:rPr>
              <a:t>Players take turns to roll a die.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Proxima Nova Alt Rg" panose="02000506030000020004" pitchFamily="2" charset="77"/>
              </a:rPr>
              <a:t>If a player rolls a 6 or a 1 they can start writing spelling words in the treasure maps.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Proxima Nova Alt Rg" panose="02000506030000020004" pitchFamily="2" charset="77"/>
              </a:rPr>
              <a:t>The other 2 players keep taking tuns to roll the die.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Proxima Nova Alt Rg" panose="02000506030000020004" pitchFamily="2" charset="77"/>
              </a:rPr>
              <a:t>When a 6 or 1 is rolled, the player that rolled a 6 or 1 can now start writing spelling words on their page.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Proxima Nova Alt Rg" panose="02000506030000020004" pitchFamily="2" charset="77"/>
              </a:rPr>
              <a:t>Continue until 1 player has run out of spaces to write spelling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Proxima Nova Alt Rg" panose="02000506030000020004" pitchFamily="2" charset="77"/>
              </a:rPr>
              <a:t>The winner is the player who fills their treasure maps first.</a:t>
            </a:r>
          </a:p>
        </p:txBody>
      </p:sp>
    </p:spTree>
    <p:extLst>
      <p:ext uri="{BB962C8B-B14F-4D97-AF65-F5344CB8AC3E}">
        <p14:creationId xmlns:p14="http://schemas.microsoft.com/office/powerpoint/2010/main" val="27655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BC7BFC-66B4-86C6-9D9E-EC6D6CA25E62}"/>
              </a:ext>
            </a:extLst>
          </p:cNvPr>
          <p:cNvSpPr txBox="1"/>
          <p:nvPr/>
        </p:nvSpPr>
        <p:spPr>
          <a:xfrm>
            <a:off x="571013" y="821802"/>
            <a:ext cx="150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Edu NSW ACT Foundation Medium" pitchFamily="2" charset="0"/>
              </a:rPr>
              <a:t>Spelling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6AC7B-6FAF-02C9-A6A4-FF4CD2F25320}"/>
              </a:ext>
            </a:extLst>
          </p:cNvPr>
          <p:cNvSpPr txBox="1"/>
          <p:nvPr/>
        </p:nvSpPr>
        <p:spPr>
          <a:xfrm>
            <a:off x="571013" y="1757555"/>
            <a:ext cx="150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Edu NSW ACT Foundation Medium" pitchFamily="2" charset="0"/>
              </a:rPr>
              <a:t>Spelling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0253A-B074-33A7-9BF2-B1B13D5557E6}"/>
              </a:ext>
            </a:extLst>
          </p:cNvPr>
          <p:cNvSpPr txBox="1"/>
          <p:nvPr/>
        </p:nvSpPr>
        <p:spPr>
          <a:xfrm>
            <a:off x="571013" y="2693308"/>
            <a:ext cx="150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Edu NSW ACT Foundation Medium" pitchFamily="2" charset="0"/>
              </a:rPr>
              <a:t>Spelling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C4D61-8521-D7CE-18C3-498EB04DE26E}"/>
              </a:ext>
            </a:extLst>
          </p:cNvPr>
          <p:cNvSpPr txBox="1"/>
          <p:nvPr/>
        </p:nvSpPr>
        <p:spPr>
          <a:xfrm>
            <a:off x="571013" y="3629061"/>
            <a:ext cx="150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Edu NSW ACT Foundation Medium" pitchFamily="2" charset="0"/>
              </a:rPr>
              <a:t>Spelling 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559DC-7326-CCC5-1F39-1136C120062F}"/>
              </a:ext>
            </a:extLst>
          </p:cNvPr>
          <p:cNvSpPr txBox="1"/>
          <p:nvPr/>
        </p:nvSpPr>
        <p:spPr>
          <a:xfrm>
            <a:off x="571013" y="4564814"/>
            <a:ext cx="150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Edu NSW ACT Foundation Medium" pitchFamily="2" charset="0"/>
              </a:rPr>
              <a:t>Spelling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FB1FB-0278-E60F-242C-2658ECD9B3AE}"/>
              </a:ext>
            </a:extLst>
          </p:cNvPr>
          <p:cNvSpPr txBox="1"/>
          <p:nvPr/>
        </p:nvSpPr>
        <p:spPr>
          <a:xfrm>
            <a:off x="571013" y="5500565"/>
            <a:ext cx="150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Edu NSW ACT Foundation Medium" pitchFamily="2" charset="0"/>
              </a:rPr>
              <a:t>Spelling word</a:t>
            </a:r>
          </a:p>
        </p:txBody>
      </p:sp>
    </p:spTree>
    <p:extLst>
      <p:ext uri="{BB962C8B-B14F-4D97-AF65-F5344CB8AC3E}">
        <p14:creationId xmlns:p14="http://schemas.microsoft.com/office/powerpoint/2010/main" val="223355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3935</TotalTime>
  <Words>136</Words>
  <Application>Microsoft Macintosh PowerPoint</Application>
  <PresentationFormat>A4 Paper (210x297 mm)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Edu NSW ACT Foundation Medium</vt:lpstr>
      <vt:lpstr>SIMPLICITY</vt:lpstr>
      <vt:lpstr>Calibri Light</vt:lpstr>
      <vt:lpstr>Proxima Nova Alt Rg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Willow Stephens</dc:creator>
  <cp:lastModifiedBy>Willow Stephens</cp:lastModifiedBy>
  <cp:revision>38</cp:revision>
  <cp:lastPrinted>2023-05-21T08:05:16Z</cp:lastPrinted>
  <dcterms:created xsi:type="dcterms:W3CDTF">2023-05-20T05:40:27Z</dcterms:created>
  <dcterms:modified xsi:type="dcterms:W3CDTF">2023-07-20T14:29:37Z</dcterms:modified>
</cp:coreProperties>
</file>