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Edu NSW ACT Foundation Medium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FD78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102" d="100"/>
          <a:sy n="102" d="100"/>
        </p:scale>
        <p:origin x="1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039A4-8957-E544-A19A-C7CD596C6002}" type="datetimeFigureOut">
              <a:rPr lang="en-US" smtClean="0"/>
              <a:t>4/8/23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7E2CF-7B41-AB49-B04A-E6EBBB48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9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5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9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7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1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C9719-6411-A040-98B3-D3B41E2400D5}" type="datetimeFigureOut">
              <a:rPr lang="en-US" smtClean="0"/>
              <a:t>4/8/23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D891F-2F3E-0B45-AC5C-28C7E14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0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2916E-0465-5E70-7A8B-07B3CF135AF0}"/>
              </a:ext>
            </a:extLst>
          </p:cNvPr>
          <p:cNvSpPr txBox="1"/>
          <p:nvPr/>
        </p:nvSpPr>
        <p:spPr>
          <a:xfrm>
            <a:off x="325677" y="1377270"/>
            <a:ext cx="149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Edu NSW ACT Foundation Medium" pitchFamily="2" charset="0"/>
              </a:rPr>
              <a:t>edit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5467CD-95FC-2D89-CFD7-0C8906B3F741}"/>
              </a:ext>
            </a:extLst>
          </p:cNvPr>
          <p:cNvSpPr txBox="1"/>
          <p:nvPr/>
        </p:nvSpPr>
        <p:spPr>
          <a:xfrm>
            <a:off x="1873476" y="1377270"/>
            <a:ext cx="149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Edu NSW ACT Foundation Medium" pitchFamily="2" charset="0"/>
              </a:rPr>
              <a:t>edit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B7E2F-09C2-BF7F-FD69-0AF7EB906205}"/>
              </a:ext>
            </a:extLst>
          </p:cNvPr>
          <p:cNvSpPr txBox="1"/>
          <p:nvPr/>
        </p:nvSpPr>
        <p:spPr>
          <a:xfrm>
            <a:off x="3421275" y="1377270"/>
            <a:ext cx="149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Edu NSW ACT Foundation Medium" pitchFamily="2" charset="0"/>
              </a:rPr>
              <a:t>edit 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0179F6-24A4-B25B-75CA-9212605906B2}"/>
              </a:ext>
            </a:extLst>
          </p:cNvPr>
          <p:cNvSpPr txBox="1"/>
          <p:nvPr/>
        </p:nvSpPr>
        <p:spPr>
          <a:xfrm>
            <a:off x="4969074" y="1377270"/>
            <a:ext cx="149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Edu NSW ACT Foundation Medium" pitchFamily="2" charset="0"/>
              </a:rPr>
              <a:t>edit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2E3C4-5114-8351-1542-0DEFCB797690}"/>
              </a:ext>
            </a:extLst>
          </p:cNvPr>
          <p:cNvSpPr txBox="1"/>
          <p:nvPr/>
        </p:nvSpPr>
        <p:spPr>
          <a:xfrm>
            <a:off x="6516873" y="1377270"/>
            <a:ext cx="149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Edu NSW ACT Foundation Medium" pitchFamily="2" charset="0"/>
              </a:rPr>
              <a:t>edit word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D1FC3-5BC6-04DF-936A-6A9463346A67}"/>
              </a:ext>
            </a:extLst>
          </p:cNvPr>
          <p:cNvSpPr txBox="1"/>
          <p:nvPr/>
        </p:nvSpPr>
        <p:spPr>
          <a:xfrm>
            <a:off x="8064674" y="1377270"/>
            <a:ext cx="149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Edu NSW ACT Foundation Medium" pitchFamily="2" charset="0"/>
              </a:rPr>
              <a:t>edit word</a:t>
            </a:r>
          </a:p>
        </p:txBody>
      </p:sp>
    </p:spTree>
    <p:extLst>
      <p:ext uri="{BB962C8B-B14F-4D97-AF65-F5344CB8AC3E}">
        <p14:creationId xmlns:p14="http://schemas.microsoft.com/office/powerpoint/2010/main" val="422280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118</TotalTime>
  <Words>12</Words>
  <Application>Microsoft Macintosh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Edu NSW ACT Foundation Medium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Willow Stephens</dc:creator>
  <cp:lastModifiedBy>Willow Stephens</cp:lastModifiedBy>
  <cp:revision>10</cp:revision>
  <dcterms:created xsi:type="dcterms:W3CDTF">2022-08-10T11:11:34Z</dcterms:created>
  <dcterms:modified xsi:type="dcterms:W3CDTF">2023-04-08T12:40:55Z</dcterms:modified>
</cp:coreProperties>
</file>